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9"/>
  </p:notesMasterIdLst>
  <p:sldIdLst>
    <p:sldId id="256" r:id="rId2"/>
    <p:sldId id="257" r:id="rId3"/>
    <p:sldId id="322" r:id="rId4"/>
    <p:sldId id="317" r:id="rId5"/>
    <p:sldId id="258" r:id="rId6"/>
    <p:sldId id="298" r:id="rId7"/>
    <p:sldId id="299" r:id="rId8"/>
    <p:sldId id="300" r:id="rId9"/>
    <p:sldId id="301" r:id="rId10"/>
    <p:sldId id="324" r:id="rId11"/>
    <p:sldId id="302" r:id="rId12"/>
    <p:sldId id="325" r:id="rId13"/>
    <p:sldId id="259" r:id="rId14"/>
    <p:sldId id="326" r:id="rId15"/>
    <p:sldId id="260" r:id="rId16"/>
    <p:sldId id="261" r:id="rId17"/>
    <p:sldId id="264" r:id="rId18"/>
    <p:sldId id="274" r:id="rId19"/>
    <p:sldId id="275" r:id="rId20"/>
    <p:sldId id="276" r:id="rId21"/>
    <p:sldId id="265" r:id="rId22"/>
    <p:sldId id="266" r:id="rId23"/>
    <p:sldId id="267" r:id="rId24"/>
    <p:sldId id="296" r:id="rId25"/>
    <p:sldId id="297" r:id="rId26"/>
    <p:sldId id="269" r:id="rId27"/>
    <p:sldId id="270" r:id="rId28"/>
    <p:sldId id="277" r:id="rId29"/>
    <p:sldId id="278" r:id="rId30"/>
    <p:sldId id="295" r:id="rId31"/>
    <p:sldId id="280" r:id="rId32"/>
    <p:sldId id="271" r:id="rId33"/>
    <p:sldId id="281" r:id="rId34"/>
    <p:sldId id="283" r:id="rId35"/>
    <p:sldId id="294" r:id="rId36"/>
    <p:sldId id="282" r:id="rId37"/>
    <p:sldId id="272" r:id="rId38"/>
    <p:sldId id="285" r:id="rId39"/>
    <p:sldId id="286" r:id="rId40"/>
    <p:sldId id="293" r:id="rId41"/>
    <p:sldId id="288" r:id="rId42"/>
    <p:sldId id="273" r:id="rId43"/>
    <p:sldId id="289" r:id="rId44"/>
    <p:sldId id="290" r:id="rId45"/>
    <p:sldId id="292" r:id="rId46"/>
    <p:sldId id="291" r:id="rId47"/>
    <p:sldId id="263" r:id="rId48"/>
    <p:sldId id="319" r:id="rId49"/>
    <p:sldId id="320" r:id="rId50"/>
    <p:sldId id="321" r:id="rId51"/>
    <p:sldId id="318" r:id="rId52"/>
    <p:sldId id="323" r:id="rId53"/>
    <p:sldId id="327" r:id="rId54"/>
    <p:sldId id="303" r:id="rId55"/>
    <p:sldId id="305" r:id="rId56"/>
    <p:sldId id="304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7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DD4D9-155F-4E8D-9C3A-BF56CE28B0E3}" v="8035" dt="2024-02-04T19:40:34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Nogueira" userId="3ffbdc37af4c2ab0" providerId="LiveId" clId="{349DD4D9-155F-4E8D-9C3A-BF56CE28B0E3}"/>
    <pc:docChg chg="undo redo custSel addSld delSld modSld sldOrd">
      <pc:chgData name="Matheus Nogueira" userId="3ffbdc37af4c2ab0" providerId="LiveId" clId="{349DD4D9-155F-4E8D-9C3A-BF56CE28B0E3}" dt="2024-02-04T19:40:34.048" v="23000" actId="20577"/>
      <pc:docMkLst>
        <pc:docMk/>
      </pc:docMkLst>
      <pc:sldChg chg="addSp delSp modSp mod">
        <pc:chgData name="Matheus Nogueira" userId="3ffbdc37af4c2ab0" providerId="LiveId" clId="{349DD4D9-155F-4E8D-9C3A-BF56CE28B0E3}" dt="2024-02-01T18:21:52.389" v="22877"/>
        <pc:sldMkLst>
          <pc:docMk/>
          <pc:sldMk cId="2412217537" sldId="256"/>
        </pc:sldMkLst>
        <pc:spChg chg="mod">
          <ac:chgData name="Matheus Nogueira" userId="3ffbdc37af4c2ab0" providerId="LiveId" clId="{349DD4D9-155F-4E8D-9C3A-BF56CE28B0E3}" dt="2024-02-01T18:21:52.389" v="22877"/>
          <ac:spMkLst>
            <pc:docMk/>
            <pc:sldMk cId="2412217537" sldId="256"/>
            <ac:spMk id="2" creationId="{EE8480EC-BC71-0587-A24F-F77B4888D82A}"/>
          </ac:spMkLst>
        </pc:spChg>
        <pc:spChg chg="mod">
          <ac:chgData name="Matheus Nogueira" userId="3ffbdc37af4c2ab0" providerId="LiveId" clId="{349DD4D9-155F-4E8D-9C3A-BF56CE28B0E3}" dt="2024-01-30T10:57:28.280" v="17713" actId="404"/>
          <ac:spMkLst>
            <pc:docMk/>
            <pc:sldMk cId="2412217537" sldId="256"/>
            <ac:spMk id="3" creationId="{A1B5DD70-4414-6F2F-9445-EB2CA1EDC690}"/>
          </ac:spMkLst>
        </pc:spChg>
        <pc:spChg chg="mod">
          <ac:chgData name="Matheus Nogueira" userId="3ffbdc37af4c2ab0" providerId="LiveId" clId="{349DD4D9-155F-4E8D-9C3A-BF56CE28B0E3}" dt="2024-01-30T11:00:15.780" v="17773" actId="1038"/>
          <ac:spMkLst>
            <pc:docMk/>
            <pc:sldMk cId="2412217537" sldId="256"/>
            <ac:spMk id="4" creationId="{6D5F82B1-1C70-7EDF-A721-2596187CA0E1}"/>
          </ac:spMkLst>
        </pc:spChg>
        <pc:spChg chg="mod">
          <ac:chgData name="Matheus Nogueira" userId="3ffbdc37af4c2ab0" providerId="LiveId" clId="{349DD4D9-155F-4E8D-9C3A-BF56CE28B0E3}" dt="2024-01-30T10:58:55.324" v="17716" actId="20577"/>
          <ac:spMkLst>
            <pc:docMk/>
            <pc:sldMk cId="2412217537" sldId="256"/>
            <ac:spMk id="6" creationId="{64ABB5AC-A888-8AB3-A459-B6E3F3AF3B20}"/>
          </ac:spMkLst>
        </pc:spChg>
        <pc:spChg chg="mod">
          <ac:chgData name="Matheus Nogueira" userId="3ffbdc37af4c2ab0" providerId="LiveId" clId="{349DD4D9-155F-4E8D-9C3A-BF56CE28B0E3}" dt="2024-01-26T15:41:05.606" v="40" actId="1076"/>
          <ac:spMkLst>
            <pc:docMk/>
            <pc:sldMk cId="2412217537" sldId="256"/>
            <ac:spMk id="7" creationId="{B87A26D3-E2D3-FDFF-49D4-54B0BB1CEED5}"/>
          </ac:spMkLst>
        </pc:spChg>
        <pc:picChg chg="add mod">
          <ac:chgData name="Matheus Nogueira" userId="3ffbdc37af4c2ab0" providerId="LiveId" clId="{349DD4D9-155F-4E8D-9C3A-BF56CE28B0E3}" dt="2024-01-30T11:17:47.993" v="18391" actId="1076"/>
          <ac:picMkLst>
            <pc:docMk/>
            <pc:sldMk cId="2412217537" sldId="256"/>
            <ac:picMk id="5" creationId="{C8347CB6-CD01-E97B-A952-B915D8CEEFF6}"/>
          </ac:picMkLst>
        </pc:picChg>
        <pc:picChg chg="add mod">
          <ac:chgData name="Matheus Nogueira" userId="3ffbdc37af4c2ab0" providerId="LiveId" clId="{349DD4D9-155F-4E8D-9C3A-BF56CE28B0E3}" dt="2024-01-30T11:17:47.993" v="18391" actId="1076"/>
          <ac:picMkLst>
            <pc:docMk/>
            <pc:sldMk cId="2412217537" sldId="256"/>
            <ac:picMk id="1026" creationId="{56A5579A-15BE-ADF8-2A9B-25E8AC4767B3}"/>
          </ac:picMkLst>
        </pc:picChg>
        <pc:picChg chg="add del mod">
          <ac:chgData name="Matheus Nogueira" userId="3ffbdc37af4c2ab0" providerId="LiveId" clId="{349DD4D9-155F-4E8D-9C3A-BF56CE28B0E3}" dt="2024-01-26T15:37:32.082" v="21" actId="478"/>
          <ac:picMkLst>
            <pc:docMk/>
            <pc:sldMk cId="2412217537" sldId="256"/>
            <ac:picMk id="1028" creationId="{63DEB425-59B2-C0DF-1A53-9BB7321515AF}"/>
          </ac:picMkLst>
        </pc:picChg>
        <pc:picChg chg="add mod">
          <ac:chgData name="Matheus Nogueira" userId="3ffbdc37af4c2ab0" providerId="LiveId" clId="{349DD4D9-155F-4E8D-9C3A-BF56CE28B0E3}" dt="2024-01-26T16:22:06.156" v="3323" actId="14100"/>
          <ac:picMkLst>
            <pc:docMk/>
            <pc:sldMk cId="2412217537" sldId="256"/>
            <ac:picMk id="1030" creationId="{321DEE23-87C5-49B3-7E35-888C532144CF}"/>
          </ac:picMkLst>
        </pc:picChg>
      </pc:sldChg>
      <pc:sldChg chg="addSp delSp modSp new mod">
        <pc:chgData name="Matheus Nogueira" userId="3ffbdc37af4c2ab0" providerId="LiveId" clId="{349DD4D9-155F-4E8D-9C3A-BF56CE28B0E3}" dt="2024-02-01T18:21:52.389" v="22877"/>
        <pc:sldMkLst>
          <pc:docMk/>
          <pc:sldMk cId="4251240262" sldId="257"/>
        </pc:sldMkLst>
        <pc:spChg chg="add mod">
          <ac:chgData name="Matheus Nogueira" userId="3ffbdc37af4c2ab0" providerId="LiveId" clId="{349DD4D9-155F-4E8D-9C3A-BF56CE28B0E3}" dt="2024-02-01T18:21:52.389" v="22877"/>
          <ac:spMkLst>
            <pc:docMk/>
            <pc:sldMk cId="4251240262" sldId="257"/>
            <ac:spMk id="4" creationId="{526B77FB-ECF1-ABFC-C516-D8144C46723E}"/>
          </ac:spMkLst>
        </pc:spChg>
        <pc:picChg chg="add del">
          <ac:chgData name="Matheus Nogueira" userId="3ffbdc37af4c2ab0" providerId="LiveId" clId="{349DD4D9-155F-4E8D-9C3A-BF56CE28B0E3}" dt="2024-01-26T15:45:18.085" v="388" actId="22"/>
          <ac:picMkLst>
            <pc:docMk/>
            <pc:sldMk cId="4251240262" sldId="257"/>
            <ac:picMk id="6" creationId="{F739C6A1-4339-814F-382A-7E321C367975}"/>
          </ac:picMkLst>
        </pc:picChg>
      </pc:sldChg>
      <pc:sldChg chg="addSp modSp add mod modAnim">
        <pc:chgData name="Matheus Nogueira" userId="3ffbdc37af4c2ab0" providerId="LiveId" clId="{349DD4D9-155F-4E8D-9C3A-BF56CE28B0E3}" dt="2024-02-04T15:33:15.073" v="22973" actId="1038"/>
        <pc:sldMkLst>
          <pc:docMk/>
          <pc:sldMk cId="1138488553" sldId="258"/>
        </pc:sldMkLst>
        <pc:spChg chg="mod">
          <ac:chgData name="Matheus Nogueira" userId="3ffbdc37af4c2ab0" providerId="LiveId" clId="{349DD4D9-155F-4E8D-9C3A-BF56CE28B0E3}" dt="2024-01-30T11:39:02.954" v="18423" actId="20577"/>
          <ac:spMkLst>
            <pc:docMk/>
            <pc:sldMk cId="1138488553" sldId="258"/>
            <ac:spMk id="4" creationId="{526B77FB-ECF1-ABFC-C516-D8144C46723E}"/>
          </ac:spMkLst>
        </pc:spChg>
        <pc:spChg chg="add mod">
          <ac:chgData name="Matheus Nogueira" userId="3ffbdc37af4c2ab0" providerId="LiveId" clId="{349DD4D9-155F-4E8D-9C3A-BF56CE28B0E3}" dt="2024-01-30T11:02:48.502" v="17807" actId="123"/>
          <ac:spMkLst>
            <pc:docMk/>
            <pc:sldMk cId="1138488553" sldId="258"/>
            <ac:spMk id="5" creationId="{7FB703AF-B3A0-56C6-31A7-F225CB8410A0}"/>
          </ac:spMkLst>
        </pc:spChg>
        <pc:spChg chg="add mod">
          <ac:chgData name="Matheus Nogueira" userId="3ffbdc37af4c2ab0" providerId="LiveId" clId="{349DD4D9-155F-4E8D-9C3A-BF56CE28B0E3}" dt="2024-02-04T15:33:15.073" v="22973" actId="1038"/>
          <ac:spMkLst>
            <pc:docMk/>
            <pc:sldMk cId="1138488553" sldId="258"/>
            <ac:spMk id="6" creationId="{F9A21F45-99E1-BAB3-F9BD-BCE5B0E6E9E1}"/>
          </ac:spMkLst>
        </pc:spChg>
      </pc:sldChg>
      <pc:sldChg chg="modSp add mod">
        <pc:chgData name="Matheus Nogueira" userId="3ffbdc37af4c2ab0" providerId="LiveId" clId="{349DD4D9-155F-4E8D-9C3A-BF56CE28B0E3}" dt="2024-02-04T15:35:56.538" v="22998" actId="255"/>
        <pc:sldMkLst>
          <pc:docMk/>
          <pc:sldMk cId="403279338" sldId="259"/>
        </pc:sldMkLst>
        <pc:spChg chg="mod">
          <ac:chgData name="Matheus Nogueira" userId="3ffbdc37af4c2ab0" providerId="LiveId" clId="{349DD4D9-155F-4E8D-9C3A-BF56CE28B0E3}" dt="2024-01-29T16:23:23.346" v="8882" actId="790"/>
          <ac:spMkLst>
            <pc:docMk/>
            <pc:sldMk cId="403279338" sldId="259"/>
            <ac:spMk id="2" creationId="{9890601F-4879-9ADB-CCF8-B8D9BF01102F}"/>
          </ac:spMkLst>
        </pc:spChg>
        <pc:spChg chg="mod">
          <ac:chgData name="Matheus Nogueira" userId="3ffbdc37af4c2ab0" providerId="LiveId" clId="{349DD4D9-155F-4E8D-9C3A-BF56CE28B0E3}" dt="2024-02-04T15:35:56.538" v="22998" actId="255"/>
          <ac:spMkLst>
            <pc:docMk/>
            <pc:sldMk cId="403279338" sldId="259"/>
            <ac:spMk id="4" creationId="{526B77FB-ECF1-ABFC-C516-D8144C46723E}"/>
          </ac:spMkLst>
        </pc:spChg>
      </pc:sldChg>
      <pc:sldChg chg="addSp modSp add mod modAnim">
        <pc:chgData name="Matheus Nogueira" userId="3ffbdc37af4c2ab0" providerId="LiveId" clId="{349DD4D9-155F-4E8D-9C3A-BF56CE28B0E3}" dt="2024-02-04T14:04:01.278" v="22918"/>
        <pc:sldMkLst>
          <pc:docMk/>
          <pc:sldMk cId="386479471" sldId="260"/>
        </pc:sldMkLst>
        <pc:spChg chg="mod">
          <ac:chgData name="Matheus Nogueira" userId="3ffbdc37af4c2ab0" providerId="LiveId" clId="{349DD4D9-155F-4E8D-9C3A-BF56CE28B0E3}" dt="2024-02-01T18:21:52.389" v="22877"/>
          <ac:spMkLst>
            <pc:docMk/>
            <pc:sldMk cId="386479471" sldId="260"/>
            <ac:spMk id="4" creationId="{526B77FB-ECF1-ABFC-C516-D8144C46723E}"/>
          </ac:spMkLst>
        </pc:spChg>
        <pc:picChg chg="add mod">
          <ac:chgData name="Matheus Nogueira" userId="3ffbdc37af4c2ab0" providerId="LiveId" clId="{349DD4D9-155F-4E8D-9C3A-BF56CE28B0E3}" dt="2024-01-29T17:27:07.673" v="12025"/>
          <ac:picMkLst>
            <pc:docMk/>
            <pc:sldMk cId="386479471" sldId="260"/>
            <ac:picMk id="6" creationId="{71F57F11-0898-753C-79E0-E8EB50800146}"/>
          </ac:picMkLst>
        </pc:picChg>
      </pc:sldChg>
      <pc:sldChg chg="addSp modSp add mod">
        <pc:chgData name="Matheus Nogueira" userId="3ffbdc37af4c2ab0" providerId="LiveId" clId="{349DD4D9-155F-4E8D-9C3A-BF56CE28B0E3}" dt="2024-01-30T11:56:05.623" v="19199" actId="20577"/>
        <pc:sldMkLst>
          <pc:docMk/>
          <pc:sldMk cId="73854645" sldId="261"/>
        </pc:sldMkLst>
        <pc:spChg chg="mod">
          <ac:chgData name="Matheus Nogueira" userId="3ffbdc37af4c2ab0" providerId="LiveId" clId="{349DD4D9-155F-4E8D-9C3A-BF56CE28B0E3}" dt="2024-01-30T11:56:05.623" v="19199" actId="20577"/>
          <ac:spMkLst>
            <pc:docMk/>
            <pc:sldMk cId="73854645" sldId="261"/>
            <ac:spMk id="4" creationId="{526B77FB-ECF1-ABFC-C516-D8144C46723E}"/>
          </ac:spMkLst>
        </pc:spChg>
        <pc:graphicFrameChg chg="add mod modGraphic">
          <ac:chgData name="Matheus Nogueira" userId="3ffbdc37af4c2ab0" providerId="LiveId" clId="{349DD4D9-155F-4E8D-9C3A-BF56CE28B0E3}" dt="2024-01-27T12:10:41.202" v="6144" actId="20577"/>
          <ac:graphicFrameMkLst>
            <pc:docMk/>
            <pc:sldMk cId="73854645" sldId="261"/>
            <ac:graphicFrameMk id="5" creationId="{29CBB172-6868-195F-D5C9-DD787FC36395}"/>
          </ac:graphicFrameMkLst>
        </pc:graphicFrameChg>
      </pc:sldChg>
      <pc:sldChg chg="modSp add del mod">
        <pc:chgData name="Matheus Nogueira" userId="3ffbdc37af4c2ab0" providerId="LiveId" clId="{349DD4D9-155F-4E8D-9C3A-BF56CE28B0E3}" dt="2024-01-26T19:15:02.944" v="6140" actId="47"/>
        <pc:sldMkLst>
          <pc:docMk/>
          <pc:sldMk cId="3804390753" sldId="262"/>
        </pc:sldMkLst>
        <pc:spChg chg="mod">
          <ac:chgData name="Matheus Nogueira" userId="3ffbdc37af4c2ab0" providerId="LiveId" clId="{349DD4D9-155F-4E8D-9C3A-BF56CE28B0E3}" dt="2024-01-26T15:51:15.361" v="1535" actId="20577"/>
          <ac:spMkLst>
            <pc:docMk/>
            <pc:sldMk cId="3804390753" sldId="262"/>
            <ac:spMk id="4" creationId="{526B77FB-ECF1-ABFC-C516-D8144C46723E}"/>
          </ac:spMkLst>
        </pc:spChg>
      </pc:sldChg>
      <pc:sldChg chg="modSp add mod modAnim">
        <pc:chgData name="Matheus Nogueira" userId="3ffbdc37af4c2ab0" providerId="LiveId" clId="{349DD4D9-155F-4E8D-9C3A-BF56CE28B0E3}" dt="2024-02-04T14:05:50.988" v="22928"/>
        <pc:sldMkLst>
          <pc:docMk/>
          <pc:sldMk cId="637376963" sldId="263"/>
        </pc:sldMkLst>
        <pc:spChg chg="mod">
          <ac:chgData name="Matheus Nogueira" userId="3ffbdc37af4c2ab0" providerId="LiveId" clId="{349DD4D9-155F-4E8D-9C3A-BF56CE28B0E3}" dt="2024-01-30T11:14:57.121" v="18387"/>
          <ac:spMkLst>
            <pc:docMk/>
            <pc:sldMk cId="637376963" sldId="263"/>
            <ac:spMk id="4" creationId="{526B77FB-ECF1-ABFC-C516-D8144C46723E}"/>
          </ac:spMkLst>
        </pc:spChg>
      </pc:sldChg>
      <pc:sldChg chg="addSp delSp modSp add mod">
        <pc:chgData name="Matheus Nogueira" userId="3ffbdc37af4c2ab0" providerId="LiveId" clId="{349DD4D9-155F-4E8D-9C3A-BF56CE28B0E3}" dt="2024-01-26T17:00:47.860" v="3685" actId="1076"/>
        <pc:sldMkLst>
          <pc:docMk/>
          <pc:sldMk cId="217267225" sldId="264"/>
        </pc:sldMkLst>
        <pc:spChg chg="mod">
          <ac:chgData name="Matheus Nogueira" userId="3ffbdc37af4c2ab0" providerId="LiveId" clId="{349DD4D9-155F-4E8D-9C3A-BF56CE28B0E3}" dt="2024-01-26T16:46:03.872" v="3650" actId="20577"/>
          <ac:spMkLst>
            <pc:docMk/>
            <pc:sldMk cId="217267225" sldId="264"/>
            <ac:spMk id="4" creationId="{526B77FB-ECF1-ABFC-C516-D8144C46723E}"/>
          </ac:spMkLst>
        </pc:spChg>
        <pc:graphicFrameChg chg="del">
          <ac:chgData name="Matheus Nogueira" userId="3ffbdc37af4c2ab0" providerId="LiveId" clId="{349DD4D9-155F-4E8D-9C3A-BF56CE28B0E3}" dt="2024-01-26T16:01:50.037" v="2007" actId="478"/>
          <ac:graphicFrameMkLst>
            <pc:docMk/>
            <pc:sldMk cId="217267225" sldId="264"/>
            <ac:graphicFrameMk id="5" creationId="{29CBB172-6868-195F-D5C9-DD787FC36395}"/>
          </ac:graphicFrameMkLst>
        </pc:graphicFrameChg>
        <pc:picChg chg="add del mod">
          <ac:chgData name="Matheus Nogueira" userId="3ffbdc37af4c2ab0" providerId="LiveId" clId="{349DD4D9-155F-4E8D-9C3A-BF56CE28B0E3}" dt="2024-01-26T16:59:32.587" v="3664" actId="478"/>
          <ac:picMkLst>
            <pc:docMk/>
            <pc:sldMk cId="217267225" sldId="264"/>
            <ac:picMk id="6" creationId="{28FF7995-AB47-732E-9B73-0DAF387D196B}"/>
          </ac:picMkLst>
        </pc:picChg>
        <pc:picChg chg="add del mod">
          <ac:chgData name="Matheus Nogueira" userId="3ffbdc37af4c2ab0" providerId="LiveId" clId="{349DD4D9-155F-4E8D-9C3A-BF56CE28B0E3}" dt="2024-01-26T16:46:39.672" v="3660" actId="478"/>
          <ac:picMkLst>
            <pc:docMk/>
            <pc:sldMk cId="217267225" sldId="264"/>
            <ac:picMk id="7" creationId="{60EF6897-3A66-6908-FAD1-C589F9A3876F}"/>
          </ac:picMkLst>
        </pc:picChg>
        <pc:picChg chg="add mod">
          <ac:chgData name="Matheus Nogueira" userId="3ffbdc37af4c2ab0" providerId="LiveId" clId="{349DD4D9-155F-4E8D-9C3A-BF56CE28B0E3}" dt="2024-01-26T17:00:39.009" v="3683" actId="1076"/>
          <ac:picMkLst>
            <pc:docMk/>
            <pc:sldMk cId="217267225" sldId="264"/>
            <ac:picMk id="8" creationId="{4C731F98-CD96-2DE1-C408-1EC954E38001}"/>
          </ac:picMkLst>
        </pc:picChg>
        <pc:picChg chg="add del mod">
          <ac:chgData name="Matheus Nogueira" userId="3ffbdc37af4c2ab0" providerId="LiveId" clId="{349DD4D9-155F-4E8D-9C3A-BF56CE28B0E3}" dt="2024-01-26T16:46:38.231" v="3659" actId="478"/>
          <ac:picMkLst>
            <pc:docMk/>
            <pc:sldMk cId="217267225" sldId="264"/>
            <ac:picMk id="9" creationId="{0A1977F5-5FD3-EAB8-7A88-F6561193ECA2}"/>
          </ac:picMkLst>
        </pc:picChg>
        <pc:picChg chg="add del mod">
          <ac:chgData name="Matheus Nogueira" userId="3ffbdc37af4c2ab0" providerId="LiveId" clId="{349DD4D9-155F-4E8D-9C3A-BF56CE28B0E3}" dt="2024-01-26T17:00:26.972" v="3677" actId="478"/>
          <ac:picMkLst>
            <pc:docMk/>
            <pc:sldMk cId="217267225" sldId="264"/>
            <ac:picMk id="10" creationId="{D360B496-AA1E-0F84-128D-A956F24D0965}"/>
          </ac:picMkLst>
        </pc:picChg>
        <pc:picChg chg="add mod">
          <ac:chgData name="Matheus Nogueira" userId="3ffbdc37af4c2ab0" providerId="LiveId" clId="{349DD4D9-155F-4E8D-9C3A-BF56CE28B0E3}" dt="2024-01-26T17:00:47.860" v="3685" actId="1076"/>
          <ac:picMkLst>
            <pc:docMk/>
            <pc:sldMk cId="217267225" sldId="264"/>
            <ac:picMk id="12" creationId="{01205233-232F-8ACC-6E40-4A143E4790C1}"/>
          </ac:picMkLst>
        </pc:picChg>
      </pc:sldChg>
      <pc:sldChg chg="modSp add del mod">
        <pc:chgData name="Matheus Nogueira" userId="3ffbdc37af4c2ab0" providerId="LiveId" clId="{349DD4D9-155F-4E8D-9C3A-BF56CE28B0E3}" dt="2024-01-26T16:02:18.200" v="2026" actId="47"/>
        <pc:sldMkLst>
          <pc:docMk/>
          <pc:sldMk cId="1714127542" sldId="265"/>
        </pc:sldMkLst>
        <pc:spChg chg="mod">
          <ac:chgData name="Matheus Nogueira" userId="3ffbdc37af4c2ab0" providerId="LiveId" clId="{349DD4D9-155F-4E8D-9C3A-BF56CE28B0E3}" dt="2024-01-26T16:02:08.822" v="2025" actId="20577"/>
          <ac:spMkLst>
            <pc:docMk/>
            <pc:sldMk cId="1714127542" sldId="265"/>
            <ac:spMk id="4" creationId="{526B77FB-ECF1-ABFC-C516-D8144C46723E}"/>
          </ac:spMkLst>
        </pc:spChg>
      </pc:sldChg>
      <pc:sldChg chg="delSp modSp add mod modAnim">
        <pc:chgData name="Matheus Nogueira" userId="3ffbdc37af4c2ab0" providerId="LiveId" clId="{349DD4D9-155F-4E8D-9C3A-BF56CE28B0E3}" dt="2024-02-04T14:05:09.310" v="22927"/>
        <pc:sldMkLst>
          <pc:docMk/>
          <pc:sldMk cId="2577105308" sldId="265"/>
        </pc:sldMkLst>
        <pc:spChg chg="mod">
          <ac:chgData name="Matheus Nogueira" userId="3ffbdc37af4c2ab0" providerId="LiveId" clId="{349DD4D9-155F-4E8D-9C3A-BF56CE28B0E3}" dt="2024-01-30T11:11:15.072" v="18378"/>
          <ac:spMkLst>
            <pc:docMk/>
            <pc:sldMk cId="2577105308" sldId="265"/>
            <ac:spMk id="4" creationId="{526B77FB-ECF1-ABFC-C516-D8144C46723E}"/>
          </ac:spMkLst>
        </pc:spChg>
        <pc:graphicFrameChg chg="del">
          <ac:chgData name="Matheus Nogueira" userId="3ffbdc37af4c2ab0" providerId="LiveId" clId="{349DD4D9-155F-4E8D-9C3A-BF56CE28B0E3}" dt="2024-01-26T16:02:27.385" v="2049" actId="478"/>
          <ac:graphicFrameMkLst>
            <pc:docMk/>
            <pc:sldMk cId="2577105308" sldId="265"/>
            <ac:graphicFrameMk id="5" creationId="{29CBB172-6868-195F-D5C9-DD787FC36395}"/>
          </ac:graphicFrameMkLst>
        </pc:graphicFrameChg>
      </pc:sldChg>
      <pc:sldChg chg="addSp modSp add mod modAnim">
        <pc:chgData name="Matheus Nogueira" userId="3ffbdc37af4c2ab0" providerId="LiveId" clId="{349DD4D9-155F-4E8D-9C3A-BF56CE28B0E3}" dt="2024-01-30T11:14:57.121" v="18387"/>
        <pc:sldMkLst>
          <pc:docMk/>
          <pc:sldMk cId="2493747781" sldId="266"/>
        </pc:sldMkLst>
        <pc:spChg chg="mod">
          <ac:chgData name="Matheus Nogueira" userId="3ffbdc37af4c2ab0" providerId="LiveId" clId="{349DD4D9-155F-4E8D-9C3A-BF56CE28B0E3}" dt="2024-01-30T11:14:57.121" v="18387"/>
          <ac:spMkLst>
            <pc:docMk/>
            <pc:sldMk cId="2493747781" sldId="266"/>
            <ac:spMk id="4" creationId="{526B77FB-ECF1-ABFC-C516-D8144C46723E}"/>
          </ac:spMkLst>
        </pc:spChg>
        <pc:spChg chg="add mod">
          <ac:chgData name="Matheus Nogueira" userId="3ffbdc37af4c2ab0" providerId="LiveId" clId="{349DD4D9-155F-4E8D-9C3A-BF56CE28B0E3}" dt="2024-01-26T19:14:19.251" v="6129" actId="20577"/>
          <ac:spMkLst>
            <pc:docMk/>
            <pc:sldMk cId="2493747781" sldId="266"/>
            <ac:spMk id="5" creationId="{DFC014CC-ADC3-6EC0-2E77-C30951D72ADE}"/>
          </ac:spMkLst>
        </pc:spChg>
        <pc:spChg chg="add mod">
          <ac:chgData name="Matheus Nogueira" userId="3ffbdc37af4c2ab0" providerId="LiveId" clId="{349DD4D9-155F-4E8D-9C3A-BF56CE28B0E3}" dt="2024-01-26T19:13:30.630" v="6101" actId="20577"/>
          <ac:spMkLst>
            <pc:docMk/>
            <pc:sldMk cId="2493747781" sldId="266"/>
            <ac:spMk id="6" creationId="{0F32F420-4B02-3102-40C5-B62A8D906F89}"/>
          </ac:spMkLst>
        </pc:spChg>
        <pc:spChg chg="add mod">
          <ac:chgData name="Matheus Nogueira" userId="3ffbdc37af4c2ab0" providerId="LiveId" clId="{349DD4D9-155F-4E8D-9C3A-BF56CE28B0E3}" dt="2024-01-26T16:16:48.897" v="3007"/>
          <ac:spMkLst>
            <pc:docMk/>
            <pc:sldMk cId="2493747781" sldId="266"/>
            <ac:spMk id="7" creationId="{189BC95D-7982-D1B9-AD1C-AE99E2DE5D64}"/>
          </ac:spMkLst>
        </pc:spChg>
      </pc:sldChg>
      <pc:sldChg chg="addSp modSp add mod modAnim">
        <pc:chgData name="Matheus Nogueira" userId="3ffbdc37af4c2ab0" providerId="LiveId" clId="{349DD4D9-155F-4E8D-9C3A-BF56CE28B0E3}" dt="2024-01-31T22:27:23.672" v="22864"/>
        <pc:sldMkLst>
          <pc:docMk/>
          <pc:sldMk cId="307875179" sldId="267"/>
        </pc:sldMkLst>
        <pc:spChg chg="mod">
          <ac:chgData name="Matheus Nogueira" userId="3ffbdc37af4c2ab0" providerId="LiveId" clId="{349DD4D9-155F-4E8D-9C3A-BF56CE28B0E3}" dt="2024-01-31T22:25:28.764" v="22842" actId="14100"/>
          <ac:spMkLst>
            <pc:docMk/>
            <pc:sldMk cId="307875179" sldId="267"/>
            <ac:spMk id="4" creationId="{526B77FB-ECF1-ABFC-C516-D8144C46723E}"/>
          </ac:spMkLst>
        </pc:spChg>
        <pc:spChg chg="mod">
          <ac:chgData name="Matheus Nogueira" userId="3ffbdc37af4c2ab0" providerId="LiveId" clId="{349DD4D9-155F-4E8D-9C3A-BF56CE28B0E3}" dt="2024-01-26T16:20:55.739" v="3320" actId="20577"/>
          <ac:spMkLst>
            <pc:docMk/>
            <pc:sldMk cId="307875179" sldId="267"/>
            <ac:spMk id="5" creationId="{DFC014CC-ADC3-6EC0-2E77-C30951D72ADE}"/>
          </ac:spMkLst>
        </pc:spChg>
        <pc:spChg chg="mod">
          <ac:chgData name="Matheus Nogueira" userId="3ffbdc37af4c2ab0" providerId="LiveId" clId="{349DD4D9-155F-4E8D-9C3A-BF56CE28B0E3}" dt="2024-01-26T16:21:01.861" v="3321"/>
          <ac:spMkLst>
            <pc:docMk/>
            <pc:sldMk cId="307875179" sldId="267"/>
            <ac:spMk id="6" creationId="{0F32F420-4B02-3102-40C5-B62A8D906F89}"/>
          </ac:spMkLst>
        </pc:spChg>
        <pc:spChg chg="add mod">
          <ac:chgData name="Matheus Nogueira" userId="3ffbdc37af4c2ab0" providerId="LiveId" clId="{349DD4D9-155F-4E8D-9C3A-BF56CE28B0E3}" dt="2024-01-31T22:26:12.093" v="22856" actId="20577"/>
          <ac:spMkLst>
            <pc:docMk/>
            <pc:sldMk cId="307875179" sldId="267"/>
            <ac:spMk id="9" creationId="{493DD241-65D1-186F-46A6-3544A672C621}"/>
          </ac:spMkLst>
        </pc:spChg>
        <pc:spChg chg="add mod">
          <ac:chgData name="Matheus Nogueira" userId="3ffbdc37af4c2ab0" providerId="LiveId" clId="{349DD4D9-155F-4E8D-9C3A-BF56CE28B0E3}" dt="2024-01-31T22:26:16.875" v="22857" actId="1076"/>
          <ac:spMkLst>
            <pc:docMk/>
            <pc:sldMk cId="307875179" sldId="267"/>
            <ac:spMk id="10" creationId="{F28999DA-1135-7608-7A43-7F630345CF08}"/>
          </ac:spMkLst>
        </pc:spChg>
        <pc:spChg chg="add mod">
          <ac:chgData name="Matheus Nogueira" userId="3ffbdc37af4c2ab0" providerId="LiveId" clId="{349DD4D9-155F-4E8D-9C3A-BF56CE28B0E3}" dt="2024-01-31T22:26:27.597" v="22859" actId="1076"/>
          <ac:spMkLst>
            <pc:docMk/>
            <pc:sldMk cId="307875179" sldId="267"/>
            <ac:spMk id="11" creationId="{E2A66FBF-FC75-F69E-77AC-D0F46EEDF933}"/>
          </ac:spMkLst>
        </pc:spChg>
      </pc:sldChg>
      <pc:sldChg chg="modSp add del mod modAnim">
        <pc:chgData name="Matheus Nogueira" userId="3ffbdc37af4c2ab0" providerId="LiveId" clId="{349DD4D9-155F-4E8D-9C3A-BF56CE28B0E3}" dt="2024-01-31T22:26:32.561" v="22860" actId="47"/>
        <pc:sldMkLst>
          <pc:docMk/>
          <pc:sldMk cId="245941583" sldId="268"/>
        </pc:sldMkLst>
        <pc:spChg chg="mod">
          <ac:chgData name="Matheus Nogueira" userId="3ffbdc37af4c2ab0" providerId="LiveId" clId="{349DD4D9-155F-4E8D-9C3A-BF56CE28B0E3}" dt="2024-01-30T11:14:57.121" v="18387"/>
          <ac:spMkLst>
            <pc:docMk/>
            <pc:sldMk cId="245941583" sldId="268"/>
            <ac:spMk id="4" creationId="{526B77FB-ECF1-ABFC-C516-D8144C46723E}"/>
          </ac:spMkLst>
        </pc:spChg>
        <pc:spChg chg="mod">
          <ac:chgData name="Matheus Nogueira" userId="3ffbdc37af4c2ab0" providerId="LiveId" clId="{349DD4D9-155F-4E8D-9C3A-BF56CE28B0E3}" dt="2024-01-26T16:43:29.845" v="3348" actId="20577"/>
          <ac:spMkLst>
            <pc:docMk/>
            <pc:sldMk cId="245941583" sldId="268"/>
            <ac:spMk id="5" creationId="{DFC014CC-ADC3-6EC0-2E77-C30951D72ADE}"/>
          </ac:spMkLst>
        </pc:spChg>
        <pc:spChg chg="mod">
          <ac:chgData name="Matheus Nogueira" userId="3ffbdc37af4c2ab0" providerId="LiveId" clId="{349DD4D9-155F-4E8D-9C3A-BF56CE28B0E3}" dt="2024-01-26T16:43:37.458" v="3349"/>
          <ac:spMkLst>
            <pc:docMk/>
            <pc:sldMk cId="245941583" sldId="268"/>
            <ac:spMk id="6" creationId="{0F32F420-4B02-3102-40C5-B62A8D906F89}"/>
          </ac:spMkLst>
        </pc:spChg>
      </pc:sldChg>
      <pc:sldChg chg="modSp add mod modAnim">
        <pc:chgData name="Matheus Nogueira" userId="3ffbdc37af4c2ab0" providerId="LiveId" clId="{349DD4D9-155F-4E8D-9C3A-BF56CE28B0E3}" dt="2024-01-30T17:39:07.818" v="21963" actId="20577"/>
        <pc:sldMkLst>
          <pc:docMk/>
          <pc:sldMk cId="3357798129" sldId="269"/>
        </pc:sldMkLst>
        <pc:spChg chg="mod">
          <ac:chgData name="Matheus Nogueira" userId="3ffbdc37af4c2ab0" providerId="LiveId" clId="{349DD4D9-155F-4E8D-9C3A-BF56CE28B0E3}" dt="2024-01-30T17:39:07.818" v="21963" actId="20577"/>
          <ac:spMkLst>
            <pc:docMk/>
            <pc:sldMk cId="3357798129" sldId="269"/>
            <ac:spMk id="4" creationId="{526B77FB-ECF1-ABFC-C516-D8144C46723E}"/>
          </ac:spMkLst>
        </pc:spChg>
      </pc:sldChg>
      <pc:sldChg chg="addSp modSp add mod">
        <pc:chgData name="Matheus Nogueira" userId="3ffbdc37af4c2ab0" providerId="LiveId" clId="{349DD4D9-155F-4E8D-9C3A-BF56CE28B0E3}" dt="2024-01-26T18:53:35.616" v="5428" actId="1076"/>
        <pc:sldMkLst>
          <pc:docMk/>
          <pc:sldMk cId="571303611" sldId="270"/>
        </pc:sldMkLst>
        <pc:spChg chg="mod">
          <ac:chgData name="Matheus Nogueira" userId="3ffbdc37af4c2ab0" providerId="LiveId" clId="{349DD4D9-155F-4E8D-9C3A-BF56CE28B0E3}" dt="2024-01-26T16:45:28.910" v="3620" actId="20577"/>
          <ac:spMkLst>
            <pc:docMk/>
            <pc:sldMk cId="571303611" sldId="270"/>
            <ac:spMk id="4" creationId="{526B77FB-ECF1-ABFC-C516-D8144C46723E}"/>
          </ac:spMkLst>
        </pc:spChg>
        <pc:picChg chg="add mod">
          <ac:chgData name="Matheus Nogueira" userId="3ffbdc37af4c2ab0" providerId="LiveId" clId="{349DD4D9-155F-4E8D-9C3A-BF56CE28B0E3}" dt="2024-01-26T18:53:35.616" v="5428" actId="1076"/>
          <ac:picMkLst>
            <pc:docMk/>
            <pc:sldMk cId="571303611" sldId="270"/>
            <ac:picMk id="6" creationId="{4A8FC7F6-2AA8-4BAA-6BCD-26BFDB9885D0}"/>
          </ac:picMkLst>
        </pc:picChg>
      </pc:sldChg>
      <pc:sldChg chg="addSp delSp modSp add mod">
        <pc:chgData name="Matheus Nogueira" userId="3ffbdc37af4c2ab0" providerId="LiveId" clId="{349DD4D9-155F-4E8D-9C3A-BF56CE28B0E3}" dt="2024-01-26T18:56:13.719" v="5478" actId="21"/>
        <pc:sldMkLst>
          <pc:docMk/>
          <pc:sldMk cId="1509378480" sldId="271"/>
        </pc:sldMkLst>
        <pc:spChg chg="mod">
          <ac:chgData name="Matheus Nogueira" userId="3ffbdc37af4c2ab0" providerId="LiveId" clId="{349DD4D9-155F-4E8D-9C3A-BF56CE28B0E3}" dt="2024-01-26T16:45:37.614" v="3628" actId="20577"/>
          <ac:spMkLst>
            <pc:docMk/>
            <pc:sldMk cId="1509378480" sldId="271"/>
            <ac:spMk id="4" creationId="{526B77FB-ECF1-ABFC-C516-D8144C46723E}"/>
          </ac:spMkLst>
        </pc:spChg>
        <pc:picChg chg="add del mod">
          <ac:chgData name="Matheus Nogueira" userId="3ffbdc37af4c2ab0" providerId="LiveId" clId="{349DD4D9-155F-4E8D-9C3A-BF56CE28B0E3}" dt="2024-01-26T18:56:13.719" v="5478" actId="21"/>
          <ac:picMkLst>
            <pc:docMk/>
            <pc:sldMk cId="1509378480" sldId="271"/>
            <ac:picMk id="6" creationId="{96B35DDC-4F6E-343A-8B35-5656ED1CAA23}"/>
          </ac:picMkLst>
        </pc:picChg>
        <pc:picChg chg="add mod ord">
          <ac:chgData name="Matheus Nogueira" userId="3ffbdc37af4c2ab0" providerId="LiveId" clId="{349DD4D9-155F-4E8D-9C3A-BF56CE28B0E3}" dt="2024-01-26T18:56:11.987" v="5477" actId="171"/>
          <ac:picMkLst>
            <pc:docMk/>
            <pc:sldMk cId="1509378480" sldId="271"/>
            <ac:picMk id="8" creationId="{320462F8-22EE-C77B-D810-52A1DBEAC2E4}"/>
          </ac:picMkLst>
        </pc:picChg>
        <pc:picChg chg="add del mod">
          <ac:chgData name="Matheus Nogueira" userId="3ffbdc37af4c2ab0" providerId="LiveId" clId="{349DD4D9-155F-4E8D-9C3A-BF56CE28B0E3}" dt="2024-01-26T18:56:06.542" v="5474" actId="21"/>
          <ac:picMkLst>
            <pc:docMk/>
            <pc:sldMk cId="1509378480" sldId="271"/>
            <ac:picMk id="10" creationId="{EB994DCA-EC9D-E279-85D9-AE51AB80DE09}"/>
          </ac:picMkLst>
        </pc:picChg>
        <pc:picChg chg="add del mod">
          <ac:chgData name="Matheus Nogueira" userId="3ffbdc37af4c2ab0" providerId="LiveId" clId="{349DD4D9-155F-4E8D-9C3A-BF56CE28B0E3}" dt="2024-01-26T18:56:03.953" v="5472" actId="21"/>
          <ac:picMkLst>
            <pc:docMk/>
            <pc:sldMk cId="1509378480" sldId="271"/>
            <ac:picMk id="12" creationId="{1E6F4E03-66CA-EAD3-3A18-4ED33B406FBA}"/>
          </ac:picMkLst>
        </pc:picChg>
      </pc:sldChg>
      <pc:sldChg chg="addSp delSp modSp add mod">
        <pc:chgData name="Matheus Nogueira" userId="3ffbdc37af4c2ab0" providerId="LiveId" clId="{349DD4D9-155F-4E8D-9C3A-BF56CE28B0E3}" dt="2024-01-26T18:57:04.211" v="5500" actId="21"/>
        <pc:sldMkLst>
          <pc:docMk/>
          <pc:sldMk cId="3992355070" sldId="272"/>
        </pc:sldMkLst>
        <pc:spChg chg="mod">
          <ac:chgData name="Matheus Nogueira" userId="3ffbdc37af4c2ab0" providerId="LiveId" clId="{349DD4D9-155F-4E8D-9C3A-BF56CE28B0E3}" dt="2024-01-26T16:45:40.966" v="3633" actId="20577"/>
          <ac:spMkLst>
            <pc:docMk/>
            <pc:sldMk cId="3992355070" sldId="272"/>
            <ac:spMk id="4" creationId="{526B77FB-ECF1-ABFC-C516-D8144C46723E}"/>
          </ac:spMkLst>
        </pc:spChg>
        <pc:picChg chg="add mod">
          <ac:chgData name="Matheus Nogueira" userId="3ffbdc37af4c2ab0" providerId="LiveId" clId="{349DD4D9-155F-4E8D-9C3A-BF56CE28B0E3}" dt="2024-01-26T18:56:57.620" v="5495" actId="12789"/>
          <ac:picMkLst>
            <pc:docMk/>
            <pc:sldMk cId="3992355070" sldId="272"/>
            <ac:picMk id="6" creationId="{457A7C48-BDDE-3BC7-240F-651F4CCBB787}"/>
          </ac:picMkLst>
        </pc:picChg>
        <pc:picChg chg="add del mod">
          <ac:chgData name="Matheus Nogueira" userId="3ffbdc37af4c2ab0" providerId="LiveId" clId="{349DD4D9-155F-4E8D-9C3A-BF56CE28B0E3}" dt="2024-01-26T18:57:04.211" v="5500" actId="21"/>
          <ac:picMkLst>
            <pc:docMk/>
            <pc:sldMk cId="3992355070" sldId="272"/>
            <ac:picMk id="8" creationId="{365F361B-CB3C-0631-B886-31AECA9DA1C0}"/>
          </ac:picMkLst>
        </pc:picChg>
        <pc:picChg chg="add del mod">
          <ac:chgData name="Matheus Nogueira" userId="3ffbdc37af4c2ab0" providerId="LiveId" clId="{349DD4D9-155F-4E8D-9C3A-BF56CE28B0E3}" dt="2024-01-26T18:57:02.051" v="5498" actId="21"/>
          <ac:picMkLst>
            <pc:docMk/>
            <pc:sldMk cId="3992355070" sldId="272"/>
            <ac:picMk id="10" creationId="{FB3E604D-B9EC-C48B-FDA3-860A9E30FBCB}"/>
          </ac:picMkLst>
        </pc:picChg>
        <pc:picChg chg="add del mod">
          <ac:chgData name="Matheus Nogueira" userId="3ffbdc37af4c2ab0" providerId="LiveId" clId="{349DD4D9-155F-4E8D-9C3A-BF56CE28B0E3}" dt="2024-01-26T18:56:59.710" v="5496" actId="21"/>
          <ac:picMkLst>
            <pc:docMk/>
            <pc:sldMk cId="3992355070" sldId="272"/>
            <ac:picMk id="12" creationId="{81D72A05-B2B8-F4BF-5603-BC54DE291DE8}"/>
          </ac:picMkLst>
        </pc:picChg>
      </pc:sldChg>
      <pc:sldChg chg="addSp delSp modSp add mod">
        <pc:chgData name="Matheus Nogueira" userId="3ffbdc37af4c2ab0" providerId="LiveId" clId="{349DD4D9-155F-4E8D-9C3A-BF56CE28B0E3}" dt="2024-01-26T18:59:38.538" v="5535" actId="21"/>
        <pc:sldMkLst>
          <pc:docMk/>
          <pc:sldMk cId="501161405" sldId="273"/>
        </pc:sldMkLst>
        <pc:spChg chg="mod">
          <ac:chgData name="Matheus Nogueira" userId="3ffbdc37af4c2ab0" providerId="LiveId" clId="{349DD4D9-155F-4E8D-9C3A-BF56CE28B0E3}" dt="2024-01-26T16:45:44.589" v="3640" actId="20577"/>
          <ac:spMkLst>
            <pc:docMk/>
            <pc:sldMk cId="501161405" sldId="273"/>
            <ac:spMk id="4" creationId="{526B77FB-ECF1-ABFC-C516-D8144C46723E}"/>
          </ac:spMkLst>
        </pc:spChg>
        <pc:picChg chg="add mod">
          <ac:chgData name="Matheus Nogueira" userId="3ffbdc37af4c2ab0" providerId="LiveId" clId="{349DD4D9-155F-4E8D-9C3A-BF56CE28B0E3}" dt="2024-01-26T18:57:53.301" v="5517"/>
          <ac:picMkLst>
            <pc:docMk/>
            <pc:sldMk cId="501161405" sldId="273"/>
            <ac:picMk id="6" creationId="{26338A3E-C28E-87A1-1852-74ECFA39A555}"/>
          </ac:picMkLst>
        </pc:picChg>
        <pc:picChg chg="add mod">
          <ac:chgData name="Matheus Nogueira" userId="3ffbdc37af4c2ab0" providerId="LiveId" clId="{349DD4D9-155F-4E8D-9C3A-BF56CE28B0E3}" dt="2024-01-26T18:57:53.301" v="5517"/>
          <ac:picMkLst>
            <pc:docMk/>
            <pc:sldMk cId="501161405" sldId="273"/>
            <ac:picMk id="8" creationId="{56659C47-4821-6D8D-0BDE-F5BCFAC7B1D4}"/>
          </ac:picMkLst>
        </pc:picChg>
        <pc:picChg chg="add mod">
          <ac:chgData name="Matheus Nogueira" userId="3ffbdc37af4c2ab0" providerId="LiveId" clId="{349DD4D9-155F-4E8D-9C3A-BF56CE28B0E3}" dt="2024-01-26T18:57:53.301" v="5517"/>
          <ac:picMkLst>
            <pc:docMk/>
            <pc:sldMk cId="501161405" sldId="273"/>
            <ac:picMk id="10" creationId="{F1023C99-B9B5-33A1-E3CB-43D7510CACB7}"/>
          </ac:picMkLst>
        </pc:picChg>
        <pc:picChg chg="add mod">
          <ac:chgData name="Matheus Nogueira" userId="3ffbdc37af4c2ab0" providerId="LiveId" clId="{349DD4D9-155F-4E8D-9C3A-BF56CE28B0E3}" dt="2024-01-26T18:57:53.301" v="5517"/>
          <ac:picMkLst>
            <pc:docMk/>
            <pc:sldMk cId="501161405" sldId="273"/>
            <ac:picMk id="12" creationId="{454834B6-8693-50F3-248D-78607E327A5D}"/>
          </ac:picMkLst>
        </pc:picChg>
        <pc:picChg chg="add del mod">
          <ac:chgData name="Matheus Nogueira" userId="3ffbdc37af4c2ab0" providerId="LiveId" clId="{349DD4D9-155F-4E8D-9C3A-BF56CE28B0E3}" dt="2024-01-26T18:59:38.538" v="5535" actId="21"/>
          <ac:picMkLst>
            <pc:docMk/>
            <pc:sldMk cId="501161405" sldId="273"/>
            <ac:picMk id="14" creationId="{71A978C1-44E2-A2F4-9763-3DDF27C980F7}"/>
          </ac:picMkLst>
        </pc:picChg>
        <pc:picChg chg="add mod ord">
          <ac:chgData name="Matheus Nogueira" userId="3ffbdc37af4c2ab0" providerId="LiveId" clId="{349DD4D9-155F-4E8D-9C3A-BF56CE28B0E3}" dt="2024-01-26T18:59:37.175" v="5534" actId="171"/>
          <ac:picMkLst>
            <pc:docMk/>
            <pc:sldMk cId="501161405" sldId="273"/>
            <ac:picMk id="16" creationId="{54CE1DB5-037F-13D4-A501-BD2CE7D27323}"/>
          </ac:picMkLst>
        </pc:picChg>
        <pc:picChg chg="add del mod">
          <ac:chgData name="Matheus Nogueira" userId="3ffbdc37af4c2ab0" providerId="LiveId" clId="{349DD4D9-155F-4E8D-9C3A-BF56CE28B0E3}" dt="2024-01-26T18:59:30.012" v="5532" actId="21"/>
          <ac:picMkLst>
            <pc:docMk/>
            <pc:sldMk cId="501161405" sldId="273"/>
            <ac:picMk id="18" creationId="{082880E0-708A-3AF4-4A7E-1D74B4524A57}"/>
          </ac:picMkLst>
        </pc:picChg>
        <pc:picChg chg="add del mod">
          <ac:chgData name="Matheus Nogueira" userId="3ffbdc37af4c2ab0" providerId="LiveId" clId="{349DD4D9-155F-4E8D-9C3A-BF56CE28B0E3}" dt="2024-01-26T18:59:22.518" v="5530" actId="21"/>
          <ac:picMkLst>
            <pc:docMk/>
            <pc:sldMk cId="501161405" sldId="273"/>
            <ac:picMk id="20" creationId="{2442247D-B857-3437-48CF-1214A1CCAE03}"/>
          </ac:picMkLst>
        </pc:picChg>
      </pc:sldChg>
      <pc:sldChg chg="addSp delSp modSp add mod">
        <pc:chgData name="Matheus Nogueira" userId="3ffbdc37af4c2ab0" providerId="LiveId" clId="{349DD4D9-155F-4E8D-9C3A-BF56CE28B0E3}" dt="2024-01-26T17:01:38.250" v="3702" actId="12788"/>
        <pc:sldMkLst>
          <pc:docMk/>
          <pc:sldMk cId="261295799" sldId="274"/>
        </pc:sldMkLst>
        <pc:picChg chg="add mod">
          <ac:chgData name="Matheus Nogueira" userId="3ffbdc37af4c2ab0" providerId="LiveId" clId="{349DD4D9-155F-4E8D-9C3A-BF56CE28B0E3}" dt="2024-01-26T17:01:38.250" v="3702" actId="12788"/>
          <ac:picMkLst>
            <pc:docMk/>
            <pc:sldMk cId="261295799" sldId="274"/>
            <ac:picMk id="6" creationId="{B6593A54-A68C-E4D1-1161-EEF256A5DE61}"/>
          </ac:picMkLst>
        </pc:picChg>
        <pc:picChg chg="del">
          <ac:chgData name="Matheus Nogueira" userId="3ffbdc37af4c2ab0" providerId="LiveId" clId="{349DD4D9-155F-4E8D-9C3A-BF56CE28B0E3}" dt="2024-01-26T17:00:55.194" v="3687" actId="478"/>
          <ac:picMkLst>
            <pc:docMk/>
            <pc:sldMk cId="261295799" sldId="274"/>
            <ac:picMk id="8" creationId="{4C731F98-CD96-2DE1-C408-1EC954E38001}"/>
          </ac:picMkLst>
        </pc:picChg>
        <pc:picChg chg="add mod">
          <ac:chgData name="Matheus Nogueira" userId="3ffbdc37af4c2ab0" providerId="LiveId" clId="{349DD4D9-155F-4E8D-9C3A-BF56CE28B0E3}" dt="2024-01-26T17:01:38.250" v="3702" actId="12788"/>
          <ac:picMkLst>
            <pc:docMk/>
            <pc:sldMk cId="261295799" sldId="274"/>
            <ac:picMk id="9" creationId="{DCB2C7ED-325F-BF7E-3BB8-F17575A2A7C0}"/>
          </ac:picMkLst>
        </pc:picChg>
        <pc:picChg chg="del">
          <ac:chgData name="Matheus Nogueira" userId="3ffbdc37af4c2ab0" providerId="LiveId" clId="{349DD4D9-155F-4E8D-9C3A-BF56CE28B0E3}" dt="2024-01-26T17:00:55.194" v="3687" actId="478"/>
          <ac:picMkLst>
            <pc:docMk/>
            <pc:sldMk cId="261295799" sldId="274"/>
            <ac:picMk id="12" creationId="{01205233-232F-8ACC-6E40-4A143E4790C1}"/>
          </ac:picMkLst>
        </pc:picChg>
      </pc:sldChg>
      <pc:sldChg chg="addSp delSp modSp add mod modAnim">
        <pc:chgData name="Matheus Nogueira" userId="3ffbdc37af4c2ab0" providerId="LiveId" clId="{349DD4D9-155F-4E8D-9C3A-BF56CE28B0E3}" dt="2024-02-04T14:04:48.918" v="22924" actId="113"/>
        <pc:sldMkLst>
          <pc:docMk/>
          <pc:sldMk cId="26585601" sldId="275"/>
        </pc:sldMkLst>
        <pc:spChg chg="mod">
          <ac:chgData name="Matheus Nogueira" userId="3ffbdc37af4c2ab0" providerId="LiveId" clId="{349DD4D9-155F-4E8D-9C3A-BF56CE28B0E3}" dt="2024-01-26T17:27:10.777" v="4287" actId="20577"/>
          <ac:spMkLst>
            <pc:docMk/>
            <pc:sldMk cId="26585601" sldId="275"/>
            <ac:spMk id="4" creationId="{526B77FB-ECF1-ABFC-C516-D8144C46723E}"/>
          </ac:spMkLst>
        </pc:spChg>
        <pc:spChg chg="add mod">
          <ac:chgData name="Matheus Nogueira" userId="3ffbdc37af4c2ab0" providerId="LiveId" clId="{349DD4D9-155F-4E8D-9C3A-BF56CE28B0E3}" dt="2024-01-26T17:27:32.203" v="4301" actId="21"/>
          <ac:spMkLst>
            <pc:docMk/>
            <pc:sldMk cId="26585601" sldId="275"/>
            <ac:spMk id="5" creationId="{D2853CBB-A51C-5728-0AED-851867E90597}"/>
          </ac:spMkLst>
        </pc:spChg>
        <pc:spChg chg="add del mod">
          <ac:chgData name="Matheus Nogueira" userId="3ffbdc37af4c2ab0" providerId="LiveId" clId="{349DD4D9-155F-4E8D-9C3A-BF56CE28B0E3}" dt="2024-01-26T17:27:40.499" v="4307" actId="478"/>
          <ac:spMkLst>
            <pc:docMk/>
            <pc:sldMk cId="26585601" sldId="275"/>
            <ac:spMk id="6" creationId="{FA7C6D19-5410-4CBD-0695-9F62136B894E}"/>
          </ac:spMkLst>
        </pc:spChg>
        <pc:spChg chg="add mod">
          <ac:chgData name="Matheus Nogueira" userId="3ffbdc37af4c2ab0" providerId="LiveId" clId="{349DD4D9-155F-4E8D-9C3A-BF56CE28B0E3}" dt="2024-02-04T14:04:43.845" v="22922" actId="113"/>
          <ac:spMkLst>
            <pc:docMk/>
            <pc:sldMk cId="26585601" sldId="275"/>
            <ac:spMk id="8" creationId="{E1913880-804B-3FDA-DE84-C2A0FEEEA73D}"/>
          </ac:spMkLst>
        </pc:spChg>
        <pc:spChg chg="add del mod">
          <ac:chgData name="Matheus Nogueira" userId="3ffbdc37af4c2ab0" providerId="LiveId" clId="{349DD4D9-155F-4E8D-9C3A-BF56CE28B0E3}" dt="2024-01-26T17:35:45.058" v="4328" actId="478"/>
          <ac:spMkLst>
            <pc:docMk/>
            <pc:sldMk cId="26585601" sldId="275"/>
            <ac:spMk id="9" creationId="{657F96A1-1429-8412-A8F5-90691A61F827}"/>
          </ac:spMkLst>
        </pc:spChg>
        <pc:spChg chg="add mod">
          <ac:chgData name="Matheus Nogueira" userId="3ffbdc37af4c2ab0" providerId="LiveId" clId="{349DD4D9-155F-4E8D-9C3A-BF56CE28B0E3}" dt="2024-02-04T14:04:48.918" v="22924" actId="113"/>
          <ac:spMkLst>
            <pc:docMk/>
            <pc:sldMk cId="26585601" sldId="275"/>
            <ac:spMk id="10" creationId="{9ACE6080-D8DE-99BD-B46A-3A0FE6A5662A}"/>
          </ac:spMkLst>
        </pc:spChg>
      </pc:sldChg>
      <pc:sldChg chg="addSp delSp modSp add mod modAnim">
        <pc:chgData name="Matheus Nogueira" userId="3ffbdc37af4c2ab0" providerId="LiveId" clId="{349DD4D9-155F-4E8D-9C3A-BF56CE28B0E3}" dt="2024-02-04T14:04:39.024" v="22921" actId="113"/>
        <pc:sldMkLst>
          <pc:docMk/>
          <pc:sldMk cId="2826915941" sldId="276"/>
        </pc:sldMkLst>
        <pc:spChg chg="add mod">
          <ac:chgData name="Matheus Nogueira" userId="3ffbdc37af4c2ab0" providerId="LiveId" clId="{349DD4D9-155F-4E8D-9C3A-BF56CE28B0E3}" dt="2024-02-04T14:04:39.024" v="22921" actId="113"/>
          <ac:spMkLst>
            <pc:docMk/>
            <pc:sldMk cId="2826915941" sldId="276"/>
            <ac:spMk id="6" creationId="{B12BE0C6-11B5-CAAA-7B2D-705EBED1B04E}"/>
          </ac:spMkLst>
        </pc:spChg>
        <pc:spChg chg="del">
          <ac:chgData name="Matheus Nogueira" userId="3ffbdc37af4c2ab0" providerId="LiveId" clId="{349DD4D9-155F-4E8D-9C3A-BF56CE28B0E3}" dt="2024-01-26T17:36:28.532" v="4329" actId="478"/>
          <ac:spMkLst>
            <pc:docMk/>
            <pc:sldMk cId="2826915941" sldId="276"/>
            <ac:spMk id="8" creationId="{E1913880-804B-3FDA-DE84-C2A0FEEEA73D}"/>
          </ac:spMkLst>
        </pc:spChg>
        <pc:spChg chg="mod">
          <ac:chgData name="Matheus Nogueira" userId="3ffbdc37af4c2ab0" providerId="LiveId" clId="{349DD4D9-155F-4E8D-9C3A-BF56CE28B0E3}" dt="2024-02-04T14:04:31.658" v="22919" actId="113"/>
          <ac:spMkLst>
            <pc:docMk/>
            <pc:sldMk cId="2826915941" sldId="276"/>
            <ac:spMk id="9" creationId="{657F96A1-1429-8412-A8F5-90691A61F827}"/>
          </ac:spMkLst>
        </pc:spChg>
      </pc:sldChg>
      <pc:sldChg chg="addSp delSp modSp add mod">
        <pc:chgData name="Matheus Nogueira" userId="3ffbdc37af4c2ab0" providerId="LiveId" clId="{349DD4D9-155F-4E8D-9C3A-BF56CE28B0E3}" dt="2024-01-26T18:54:58.568" v="5446" actId="21"/>
        <pc:sldMkLst>
          <pc:docMk/>
          <pc:sldMk cId="69765401" sldId="277"/>
        </pc:sldMkLst>
        <pc:picChg chg="del">
          <ac:chgData name="Matheus Nogueira" userId="3ffbdc37af4c2ab0" providerId="LiveId" clId="{349DD4D9-155F-4E8D-9C3A-BF56CE28B0E3}" dt="2024-01-26T18:54:05.266" v="5430" actId="478"/>
          <ac:picMkLst>
            <pc:docMk/>
            <pc:sldMk cId="69765401" sldId="277"/>
            <ac:picMk id="6" creationId="{4A8FC7F6-2AA8-4BAA-6BCD-26BFDB9885D0}"/>
          </ac:picMkLst>
        </pc:picChg>
        <pc:picChg chg="add mod">
          <ac:chgData name="Matheus Nogueira" userId="3ffbdc37af4c2ab0" providerId="LiveId" clId="{349DD4D9-155F-4E8D-9C3A-BF56CE28B0E3}" dt="2024-01-26T18:54:51.141" v="5443" actId="12788"/>
          <ac:picMkLst>
            <pc:docMk/>
            <pc:sldMk cId="69765401" sldId="277"/>
            <ac:picMk id="7" creationId="{058942CA-9137-7DA1-7250-35C43D0A98F7}"/>
          </ac:picMkLst>
        </pc:picChg>
        <pc:picChg chg="add del mod">
          <ac:chgData name="Matheus Nogueira" userId="3ffbdc37af4c2ab0" providerId="LiveId" clId="{349DD4D9-155F-4E8D-9C3A-BF56CE28B0E3}" dt="2024-01-26T18:54:58.568" v="5446" actId="21"/>
          <ac:picMkLst>
            <pc:docMk/>
            <pc:sldMk cId="69765401" sldId="277"/>
            <ac:picMk id="9" creationId="{041234D4-123A-3DB0-A6B6-A59994D364B5}"/>
          </ac:picMkLst>
        </pc:picChg>
        <pc:picChg chg="add del mod">
          <ac:chgData name="Matheus Nogueira" userId="3ffbdc37af4c2ab0" providerId="LiveId" clId="{349DD4D9-155F-4E8D-9C3A-BF56CE28B0E3}" dt="2024-01-26T18:54:53.817" v="5444" actId="21"/>
          <ac:picMkLst>
            <pc:docMk/>
            <pc:sldMk cId="69765401" sldId="277"/>
            <ac:picMk id="11" creationId="{23F39346-2646-65FE-D7B9-15F04883745B}"/>
          </ac:picMkLst>
        </pc:picChg>
      </pc:sldChg>
      <pc:sldChg chg="addSp modSp add">
        <pc:chgData name="Matheus Nogueira" userId="3ffbdc37af4c2ab0" providerId="LiveId" clId="{349DD4D9-155F-4E8D-9C3A-BF56CE28B0E3}" dt="2024-01-26T18:54:59.220" v="5447"/>
        <pc:sldMkLst>
          <pc:docMk/>
          <pc:sldMk cId="2338983746" sldId="278"/>
        </pc:sldMkLst>
        <pc:picChg chg="add mod">
          <ac:chgData name="Matheus Nogueira" userId="3ffbdc37af4c2ab0" providerId="LiveId" clId="{349DD4D9-155F-4E8D-9C3A-BF56CE28B0E3}" dt="2024-01-26T18:54:59.220" v="5447"/>
          <ac:picMkLst>
            <pc:docMk/>
            <pc:sldMk cId="2338983746" sldId="278"/>
            <ac:picMk id="9" creationId="{041234D4-123A-3DB0-A6B6-A59994D364B5}"/>
          </ac:picMkLst>
        </pc:picChg>
      </pc:sldChg>
      <pc:sldChg chg="add del">
        <pc:chgData name="Matheus Nogueira" userId="3ffbdc37af4c2ab0" providerId="LiveId" clId="{349DD4D9-155F-4E8D-9C3A-BF56CE28B0E3}" dt="2024-01-26T19:07:36.401" v="5784" actId="47"/>
        <pc:sldMkLst>
          <pc:docMk/>
          <pc:sldMk cId="2654596935" sldId="279"/>
        </pc:sldMkLst>
      </pc:sldChg>
      <pc:sldChg chg="addSp modSp add">
        <pc:chgData name="Matheus Nogueira" userId="3ffbdc37af4c2ab0" providerId="LiveId" clId="{349DD4D9-155F-4E8D-9C3A-BF56CE28B0E3}" dt="2024-01-26T18:54:55.422" v="5445"/>
        <pc:sldMkLst>
          <pc:docMk/>
          <pc:sldMk cId="1584270182" sldId="280"/>
        </pc:sldMkLst>
        <pc:picChg chg="add mod">
          <ac:chgData name="Matheus Nogueira" userId="3ffbdc37af4c2ab0" providerId="LiveId" clId="{349DD4D9-155F-4E8D-9C3A-BF56CE28B0E3}" dt="2024-01-26T18:54:55.422" v="5445"/>
          <ac:picMkLst>
            <pc:docMk/>
            <pc:sldMk cId="1584270182" sldId="280"/>
            <ac:picMk id="11" creationId="{23F39346-2646-65FE-D7B9-15F04883745B}"/>
          </ac:picMkLst>
        </pc:picChg>
      </pc:sldChg>
      <pc:sldChg chg="addSp modSp add">
        <pc:chgData name="Matheus Nogueira" userId="3ffbdc37af4c2ab0" providerId="LiveId" clId="{349DD4D9-155F-4E8D-9C3A-BF56CE28B0E3}" dt="2024-01-26T18:56:05.033" v="5473"/>
        <pc:sldMkLst>
          <pc:docMk/>
          <pc:sldMk cId="950954613" sldId="281"/>
        </pc:sldMkLst>
        <pc:picChg chg="add mod">
          <ac:chgData name="Matheus Nogueira" userId="3ffbdc37af4c2ab0" providerId="LiveId" clId="{349DD4D9-155F-4E8D-9C3A-BF56CE28B0E3}" dt="2024-01-26T18:56:05.033" v="5473"/>
          <ac:picMkLst>
            <pc:docMk/>
            <pc:sldMk cId="950954613" sldId="281"/>
            <ac:picMk id="12" creationId="{1E6F4E03-66CA-EAD3-3A18-4ED33B406FBA}"/>
          </ac:picMkLst>
        </pc:picChg>
      </pc:sldChg>
      <pc:sldChg chg="addSp modSp add">
        <pc:chgData name="Matheus Nogueira" userId="3ffbdc37af4c2ab0" providerId="LiveId" clId="{349DD4D9-155F-4E8D-9C3A-BF56CE28B0E3}" dt="2024-01-26T18:56:08.297" v="5475"/>
        <pc:sldMkLst>
          <pc:docMk/>
          <pc:sldMk cId="1180663312" sldId="282"/>
        </pc:sldMkLst>
        <pc:picChg chg="add mod">
          <ac:chgData name="Matheus Nogueira" userId="3ffbdc37af4c2ab0" providerId="LiveId" clId="{349DD4D9-155F-4E8D-9C3A-BF56CE28B0E3}" dt="2024-01-26T18:56:08.297" v="5475"/>
          <ac:picMkLst>
            <pc:docMk/>
            <pc:sldMk cId="1180663312" sldId="282"/>
            <ac:picMk id="10" creationId="{EB994DCA-EC9D-E279-85D9-AE51AB80DE09}"/>
          </ac:picMkLst>
        </pc:picChg>
      </pc:sldChg>
      <pc:sldChg chg="addSp modSp add ord">
        <pc:chgData name="Matheus Nogueira" userId="3ffbdc37af4c2ab0" providerId="LiveId" clId="{349DD4D9-155F-4E8D-9C3A-BF56CE28B0E3}" dt="2024-01-26T18:56:16.480" v="5481"/>
        <pc:sldMkLst>
          <pc:docMk/>
          <pc:sldMk cId="568445977" sldId="283"/>
        </pc:sldMkLst>
        <pc:picChg chg="add mod">
          <ac:chgData name="Matheus Nogueira" userId="3ffbdc37af4c2ab0" providerId="LiveId" clId="{349DD4D9-155F-4E8D-9C3A-BF56CE28B0E3}" dt="2024-01-26T18:56:15.135" v="5479"/>
          <ac:picMkLst>
            <pc:docMk/>
            <pc:sldMk cId="568445977" sldId="283"/>
            <ac:picMk id="6" creationId="{96B35DDC-4F6E-343A-8B35-5656ED1CAA23}"/>
          </ac:picMkLst>
        </pc:picChg>
      </pc:sldChg>
      <pc:sldChg chg="add del ord">
        <pc:chgData name="Matheus Nogueira" userId="3ffbdc37af4c2ab0" providerId="LiveId" clId="{349DD4D9-155F-4E8D-9C3A-BF56CE28B0E3}" dt="2024-01-26T19:07:12.603" v="5766" actId="47"/>
        <pc:sldMkLst>
          <pc:docMk/>
          <pc:sldMk cId="366165518" sldId="284"/>
        </pc:sldMkLst>
      </pc:sldChg>
      <pc:sldChg chg="addSp modSp add">
        <pc:chgData name="Matheus Nogueira" userId="3ffbdc37af4c2ab0" providerId="LiveId" clId="{349DD4D9-155F-4E8D-9C3A-BF56CE28B0E3}" dt="2024-01-26T18:57:02.814" v="5499"/>
        <pc:sldMkLst>
          <pc:docMk/>
          <pc:sldMk cId="1660137934" sldId="285"/>
        </pc:sldMkLst>
        <pc:picChg chg="add mod">
          <ac:chgData name="Matheus Nogueira" userId="3ffbdc37af4c2ab0" providerId="LiveId" clId="{349DD4D9-155F-4E8D-9C3A-BF56CE28B0E3}" dt="2024-01-26T18:57:02.814" v="5499"/>
          <ac:picMkLst>
            <pc:docMk/>
            <pc:sldMk cId="1660137934" sldId="285"/>
            <ac:picMk id="10" creationId="{FB3E604D-B9EC-C48B-FDA3-860A9E30FBCB}"/>
          </ac:picMkLst>
        </pc:picChg>
      </pc:sldChg>
      <pc:sldChg chg="addSp modSp add">
        <pc:chgData name="Matheus Nogueira" userId="3ffbdc37af4c2ab0" providerId="LiveId" clId="{349DD4D9-155F-4E8D-9C3A-BF56CE28B0E3}" dt="2024-01-26T18:57:00.722" v="5497"/>
        <pc:sldMkLst>
          <pc:docMk/>
          <pc:sldMk cId="2976529704" sldId="286"/>
        </pc:sldMkLst>
        <pc:picChg chg="add mod">
          <ac:chgData name="Matheus Nogueira" userId="3ffbdc37af4c2ab0" providerId="LiveId" clId="{349DD4D9-155F-4E8D-9C3A-BF56CE28B0E3}" dt="2024-01-26T18:57:00.722" v="5497"/>
          <ac:picMkLst>
            <pc:docMk/>
            <pc:sldMk cId="2976529704" sldId="286"/>
            <ac:picMk id="12" creationId="{81D72A05-B2B8-F4BF-5603-BC54DE291DE8}"/>
          </ac:picMkLst>
        </pc:picChg>
      </pc:sldChg>
      <pc:sldChg chg="add del">
        <pc:chgData name="Matheus Nogueira" userId="3ffbdc37af4c2ab0" providerId="LiveId" clId="{349DD4D9-155F-4E8D-9C3A-BF56CE28B0E3}" dt="2024-01-26T19:07:04.675" v="5759" actId="47"/>
        <pc:sldMkLst>
          <pc:docMk/>
          <pc:sldMk cId="530275095" sldId="287"/>
        </pc:sldMkLst>
      </pc:sldChg>
      <pc:sldChg chg="addSp modSp add">
        <pc:chgData name="Matheus Nogueira" userId="3ffbdc37af4c2ab0" providerId="LiveId" clId="{349DD4D9-155F-4E8D-9C3A-BF56CE28B0E3}" dt="2024-01-26T18:57:06.662" v="5501"/>
        <pc:sldMkLst>
          <pc:docMk/>
          <pc:sldMk cId="388052341" sldId="288"/>
        </pc:sldMkLst>
        <pc:picChg chg="add mod">
          <ac:chgData name="Matheus Nogueira" userId="3ffbdc37af4c2ab0" providerId="LiveId" clId="{349DD4D9-155F-4E8D-9C3A-BF56CE28B0E3}" dt="2024-01-26T18:57:06.662" v="5501"/>
          <ac:picMkLst>
            <pc:docMk/>
            <pc:sldMk cId="388052341" sldId="288"/>
            <ac:picMk id="8" creationId="{365F361B-CB3C-0631-B886-31AECA9DA1C0}"/>
          </ac:picMkLst>
        </pc:picChg>
      </pc:sldChg>
      <pc:sldChg chg="addSp modSp add">
        <pc:chgData name="Matheus Nogueira" userId="3ffbdc37af4c2ab0" providerId="LiveId" clId="{349DD4D9-155F-4E8D-9C3A-BF56CE28B0E3}" dt="2024-01-26T18:59:25.136" v="5531"/>
        <pc:sldMkLst>
          <pc:docMk/>
          <pc:sldMk cId="3218457849" sldId="289"/>
        </pc:sldMkLst>
        <pc:picChg chg="add mod">
          <ac:chgData name="Matheus Nogueira" userId="3ffbdc37af4c2ab0" providerId="LiveId" clId="{349DD4D9-155F-4E8D-9C3A-BF56CE28B0E3}" dt="2024-01-26T18:59:25.136" v="5531"/>
          <ac:picMkLst>
            <pc:docMk/>
            <pc:sldMk cId="3218457849" sldId="289"/>
            <ac:picMk id="20" creationId="{2442247D-B857-3437-48CF-1214A1CCAE03}"/>
          </ac:picMkLst>
        </pc:picChg>
      </pc:sldChg>
      <pc:sldChg chg="addSp modSp add">
        <pc:chgData name="Matheus Nogueira" userId="3ffbdc37af4c2ab0" providerId="LiveId" clId="{349DD4D9-155F-4E8D-9C3A-BF56CE28B0E3}" dt="2024-01-26T18:59:39.482" v="5536"/>
        <pc:sldMkLst>
          <pc:docMk/>
          <pc:sldMk cId="3741754127" sldId="290"/>
        </pc:sldMkLst>
        <pc:picChg chg="add mod">
          <ac:chgData name="Matheus Nogueira" userId="3ffbdc37af4c2ab0" providerId="LiveId" clId="{349DD4D9-155F-4E8D-9C3A-BF56CE28B0E3}" dt="2024-01-26T18:59:39.482" v="5536"/>
          <ac:picMkLst>
            <pc:docMk/>
            <pc:sldMk cId="3741754127" sldId="290"/>
            <ac:picMk id="14" creationId="{71A978C1-44E2-A2F4-9763-3DDF27C980F7}"/>
          </ac:picMkLst>
        </pc:picChg>
      </pc:sldChg>
      <pc:sldChg chg="addSp modSp add">
        <pc:chgData name="Matheus Nogueira" userId="3ffbdc37af4c2ab0" providerId="LiveId" clId="{349DD4D9-155F-4E8D-9C3A-BF56CE28B0E3}" dt="2024-01-26T18:59:31.922" v="5533"/>
        <pc:sldMkLst>
          <pc:docMk/>
          <pc:sldMk cId="2407278783" sldId="291"/>
        </pc:sldMkLst>
        <pc:picChg chg="add mod">
          <ac:chgData name="Matheus Nogueira" userId="3ffbdc37af4c2ab0" providerId="LiveId" clId="{349DD4D9-155F-4E8D-9C3A-BF56CE28B0E3}" dt="2024-01-26T18:59:31.922" v="5533"/>
          <ac:picMkLst>
            <pc:docMk/>
            <pc:sldMk cId="2407278783" sldId="291"/>
            <ac:picMk id="18" creationId="{082880E0-708A-3AF4-4A7E-1D74B4524A57}"/>
          </ac:picMkLst>
        </pc:picChg>
      </pc:sldChg>
      <pc:sldChg chg="addSp delSp modSp add mod ord">
        <pc:chgData name="Matheus Nogueira" userId="3ffbdc37af4c2ab0" providerId="LiveId" clId="{349DD4D9-155F-4E8D-9C3A-BF56CE28B0E3}" dt="2024-01-27T12:50:32.486" v="6385" actId="207"/>
        <pc:sldMkLst>
          <pc:docMk/>
          <pc:sldMk cId="1697920677" sldId="292"/>
        </pc:sldMkLst>
        <pc:graphicFrameChg chg="add mod modGraphic">
          <ac:chgData name="Matheus Nogueira" userId="3ffbdc37af4c2ab0" providerId="LiveId" clId="{349DD4D9-155F-4E8D-9C3A-BF56CE28B0E3}" dt="2024-01-27T12:50:10.898" v="6382" actId="207"/>
          <ac:graphicFrameMkLst>
            <pc:docMk/>
            <pc:sldMk cId="1697920677" sldId="292"/>
            <ac:graphicFrameMk id="5" creationId="{45B6360E-AF78-2C54-A00D-A80BBE5CD804}"/>
          </ac:graphicFrameMkLst>
        </pc:graphicFrameChg>
        <pc:graphicFrameChg chg="add del mod modGraphic">
          <ac:chgData name="Matheus Nogueira" userId="3ffbdc37af4c2ab0" providerId="LiveId" clId="{349DD4D9-155F-4E8D-9C3A-BF56CE28B0E3}" dt="2024-01-26T19:04:38.890" v="5723" actId="478"/>
          <ac:graphicFrameMkLst>
            <pc:docMk/>
            <pc:sldMk cId="1697920677" sldId="292"/>
            <ac:graphicFrameMk id="6" creationId="{C11B4994-1A54-BDC6-ACB1-C343296EC4D0}"/>
          </ac:graphicFrameMkLst>
        </pc:graphicFrameChg>
        <pc:graphicFrameChg chg="add del mod">
          <ac:chgData name="Matheus Nogueira" userId="3ffbdc37af4c2ab0" providerId="LiveId" clId="{349DD4D9-155F-4E8D-9C3A-BF56CE28B0E3}" dt="2024-01-26T19:04:40.822" v="5724" actId="478"/>
          <ac:graphicFrameMkLst>
            <pc:docMk/>
            <pc:sldMk cId="1697920677" sldId="292"/>
            <ac:graphicFrameMk id="7" creationId="{7B66DF52-5213-1704-09E2-34C1EEFC6F48}"/>
          </ac:graphicFrameMkLst>
        </pc:graphicFrameChg>
        <pc:graphicFrameChg chg="add mod modGraphic">
          <ac:chgData name="Matheus Nogueira" userId="3ffbdc37af4c2ab0" providerId="LiveId" clId="{349DD4D9-155F-4E8D-9C3A-BF56CE28B0E3}" dt="2024-01-27T12:50:32.486" v="6385" actId="207"/>
          <ac:graphicFrameMkLst>
            <pc:docMk/>
            <pc:sldMk cId="1697920677" sldId="292"/>
            <ac:graphicFrameMk id="8" creationId="{A44CC37D-0D34-E56E-BBAF-3D0EFD35B1C9}"/>
          </ac:graphicFrameMkLst>
        </pc:graphicFrameChg>
        <pc:graphicFrameChg chg="add mod modGraphic">
          <ac:chgData name="Matheus Nogueira" userId="3ffbdc37af4c2ab0" providerId="LiveId" clId="{349DD4D9-155F-4E8D-9C3A-BF56CE28B0E3}" dt="2024-01-27T12:50:21.656" v="6384" actId="207"/>
          <ac:graphicFrameMkLst>
            <pc:docMk/>
            <pc:sldMk cId="1697920677" sldId="292"/>
            <ac:graphicFrameMk id="9" creationId="{DBD6B3E1-FD9E-128D-0138-AA2C1C63D6E2}"/>
          </ac:graphicFrameMkLst>
        </pc:graphicFrameChg>
        <pc:graphicFrameChg chg="add mod modGraphic">
          <ac:chgData name="Matheus Nogueira" userId="3ffbdc37af4c2ab0" providerId="LiveId" clId="{349DD4D9-155F-4E8D-9C3A-BF56CE28B0E3}" dt="2024-01-27T12:50:18.664" v="6383" actId="207"/>
          <ac:graphicFrameMkLst>
            <pc:docMk/>
            <pc:sldMk cId="1697920677" sldId="292"/>
            <ac:graphicFrameMk id="10" creationId="{25D89C20-8256-1354-942F-C15207390C21}"/>
          </ac:graphicFrameMkLst>
        </pc:graphicFrameChg>
        <pc:graphicFrameChg chg="add mod modGraphic">
          <ac:chgData name="Matheus Nogueira" userId="3ffbdc37af4c2ab0" providerId="LiveId" clId="{349DD4D9-155F-4E8D-9C3A-BF56CE28B0E3}" dt="2024-01-27T12:28:21.282" v="6280" actId="2062"/>
          <ac:graphicFrameMkLst>
            <pc:docMk/>
            <pc:sldMk cId="1697920677" sldId="292"/>
            <ac:graphicFrameMk id="11" creationId="{0DBE09D4-B8E4-091D-0933-B329C3AA4664}"/>
          </ac:graphicFrameMkLst>
        </pc:graphicFrameChg>
      </pc:sldChg>
      <pc:sldChg chg="addSp modSp add mod">
        <pc:chgData name="Matheus Nogueira" userId="3ffbdc37af4c2ab0" providerId="LiveId" clId="{349DD4D9-155F-4E8D-9C3A-BF56CE28B0E3}" dt="2024-01-27T12:51:21.582" v="6392" actId="207"/>
        <pc:sldMkLst>
          <pc:docMk/>
          <pc:sldMk cId="1483858982" sldId="293"/>
        </pc:sldMkLst>
        <pc:spChg chg="mod">
          <ac:chgData name="Matheus Nogueira" userId="3ffbdc37af4c2ab0" providerId="LiveId" clId="{349DD4D9-155F-4E8D-9C3A-BF56CE28B0E3}" dt="2024-01-26T19:07:07.576" v="5762" actId="20577"/>
          <ac:spMkLst>
            <pc:docMk/>
            <pc:sldMk cId="1483858982" sldId="293"/>
            <ac:spMk id="4" creationId="{526B77FB-ECF1-ABFC-C516-D8144C46723E}"/>
          </ac:spMkLst>
        </pc:spChg>
        <pc:graphicFrameChg chg="mod modGraphic">
          <ac:chgData name="Matheus Nogueira" userId="3ffbdc37af4c2ab0" providerId="LiveId" clId="{349DD4D9-155F-4E8D-9C3A-BF56CE28B0E3}" dt="2024-01-27T12:50:49.062" v="6387" actId="207"/>
          <ac:graphicFrameMkLst>
            <pc:docMk/>
            <pc:sldMk cId="1483858982" sldId="293"/>
            <ac:graphicFrameMk id="5" creationId="{45B6360E-AF78-2C54-A00D-A80BBE5CD804}"/>
          </ac:graphicFrameMkLst>
        </pc:graphicFrameChg>
        <pc:graphicFrameChg chg="add mod modGraphic">
          <ac:chgData name="Matheus Nogueira" userId="3ffbdc37af4c2ab0" providerId="LiveId" clId="{349DD4D9-155F-4E8D-9C3A-BF56CE28B0E3}" dt="2024-01-27T12:29:16.946" v="6286" actId="108"/>
          <ac:graphicFrameMkLst>
            <pc:docMk/>
            <pc:sldMk cId="1483858982" sldId="293"/>
            <ac:graphicFrameMk id="6" creationId="{8E03538C-8565-904C-41FC-830BB9C95788}"/>
          </ac:graphicFrameMkLst>
        </pc:graphicFrameChg>
        <pc:graphicFrameChg chg="mod modGraphic">
          <ac:chgData name="Matheus Nogueira" userId="3ffbdc37af4c2ab0" providerId="LiveId" clId="{349DD4D9-155F-4E8D-9C3A-BF56CE28B0E3}" dt="2024-01-27T12:51:21.582" v="6392" actId="207"/>
          <ac:graphicFrameMkLst>
            <pc:docMk/>
            <pc:sldMk cId="1483858982" sldId="293"/>
            <ac:graphicFrameMk id="8" creationId="{A44CC37D-0D34-E56E-BBAF-3D0EFD35B1C9}"/>
          </ac:graphicFrameMkLst>
        </pc:graphicFrameChg>
        <pc:graphicFrameChg chg="mod modGraphic">
          <ac:chgData name="Matheus Nogueira" userId="3ffbdc37af4c2ab0" providerId="LiveId" clId="{349DD4D9-155F-4E8D-9C3A-BF56CE28B0E3}" dt="2024-01-27T12:50:58.496" v="6388" actId="207"/>
          <ac:graphicFrameMkLst>
            <pc:docMk/>
            <pc:sldMk cId="1483858982" sldId="293"/>
            <ac:graphicFrameMk id="9" creationId="{DBD6B3E1-FD9E-128D-0138-AA2C1C63D6E2}"/>
          </ac:graphicFrameMkLst>
        </pc:graphicFrameChg>
        <pc:graphicFrameChg chg="mod modGraphic">
          <ac:chgData name="Matheus Nogueira" userId="3ffbdc37af4c2ab0" providerId="LiveId" clId="{349DD4D9-155F-4E8D-9C3A-BF56CE28B0E3}" dt="2024-01-27T12:44:17.619" v="6363" actId="2062"/>
          <ac:graphicFrameMkLst>
            <pc:docMk/>
            <pc:sldMk cId="1483858982" sldId="293"/>
            <ac:graphicFrameMk id="10" creationId="{25D89C20-8256-1354-942F-C15207390C21}"/>
          </ac:graphicFrameMkLst>
        </pc:graphicFrameChg>
      </pc:sldChg>
      <pc:sldChg chg="addSp modSp add mod ord">
        <pc:chgData name="Matheus Nogueira" userId="3ffbdc37af4c2ab0" providerId="LiveId" clId="{349DD4D9-155F-4E8D-9C3A-BF56CE28B0E3}" dt="2024-01-27T12:52:01.256" v="6399" actId="207"/>
        <pc:sldMkLst>
          <pc:docMk/>
          <pc:sldMk cId="739097678" sldId="294"/>
        </pc:sldMkLst>
        <pc:spChg chg="mod">
          <ac:chgData name="Matheus Nogueira" userId="3ffbdc37af4c2ab0" providerId="LiveId" clId="{349DD4D9-155F-4E8D-9C3A-BF56CE28B0E3}" dt="2024-01-26T19:07:18.932" v="5774" actId="20577"/>
          <ac:spMkLst>
            <pc:docMk/>
            <pc:sldMk cId="739097678" sldId="294"/>
            <ac:spMk id="4" creationId="{526B77FB-ECF1-ABFC-C516-D8144C46723E}"/>
          </ac:spMkLst>
        </pc:spChg>
        <pc:graphicFrameChg chg="mod modGraphic">
          <ac:chgData name="Matheus Nogueira" userId="3ffbdc37af4c2ab0" providerId="LiveId" clId="{349DD4D9-155F-4E8D-9C3A-BF56CE28B0E3}" dt="2024-01-27T12:51:34.909" v="6393" actId="207"/>
          <ac:graphicFrameMkLst>
            <pc:docMk/>
            <pc:sldMk cId="739097678" sldId="294"/>
            <ac:graphicFrameMk id="5" creationId="{45B6360E-AF78-2C54-A00D-A80BBE5CD804}"/>
          </ac:graphicFrameMkLst>
        </pc:graphicFrameChg>
        <pc:graphicFrameChg chg="add mod modGraphic">
          <ac:chgData name="Matheus Nogueira" userId="3ffbdc37af4c2ab0" providerId="LiveId" clId="{349DD4D9-155F-4E8D-9C3A-BF56CE28B0E3}" dt="2024-01-27T12:29:58.602" v="6296" actId="20577"/>
          <ac:graphicFrameMkLst>
            <pc:docMk/>
            <pc:sldMk cId="739097678" sldId="294"/>
            <ac:graphicFrameMk id="6" creationId="{1E566272-5605-DDE8-76DB-6160C0ED1701}"/>
          </ac:graphicFrameMkLst>
        </pc:graphicFrameChg>
        <pc:graphicFrameChg chg="mod modGraphic">
          <ac:chgData name="Matheus Nogueira" userId="3ffbdc37af4c2ab0" providerId="LiveId" clId="{349DD4D9-155F-4E8D-9C3A-BF56CE28B0E3}" dt="2024-01-27T12:52:01.256" v="6399" actId="207"/>
          <ac:graphicFrameMkLst>
            <pc:docMk/>
            <pc:sldMk cId="739097678" sldId="294"/>
            <ac:graphicFrameMk id="8" creationId="{A44CC37D-0D34-E56E-BBAF-3D0EFD35B1C9}"/>
          </ac:graphicFrameMkLst>
        </pc:graphicFrameChg>
        <pc:graphicFrameChg chg="mod modGraphic">
          <ac:chgData name="Matheus Nogueira" userId="3ffbdc37af4c2ab0" providerId="LiveId" clId="{349DD4D9-155F-4E8D-9C3A-BF56CE28B0E3}" dt="2024-01-27T12:51:44.044" v="6395" actId="207"/>
          <ac:graphicFrameMkLst>
            <pc:docMk/>
            <pc:sldMk cId="739097678" sldId="294"/>
            <ac:graphicFrameMk id="9" creationId="{DBD6B3E1-FD9E-128D-0138-AA2C1C63D6E2}"/>
          </ac:graphicFrameMkLst>
        </pc:graphicFrameChg>
        <pc:graphicFrameChg chg="mod modGraphic">
          <ac:chgData name="Matheus Nogueira" userId="3ffbdc37af4c2ab0" providerId="LiveId" clId="{349DD4D9-155F-4E8D-9C3A-BF56CE28B0E3}" dt="2024-01-27T12:51:40.977" v="6394" actId="207"/>
          <ac:graphicFrameMkLst>
            <pc:docMk/>
            <pc:sldMk cId="739097678" sldId="294"/>
            <ac:graphicFrameMk id="10" creationId="{25D89C20-8256-1354-942F-C15207390C21}"/>
          </ac:graphicFrameMkLst>
        </pc:graphicFrameChg>
      </pc:sldChg>
      <pc:sldChg chg="addSp modSp add mod">
        <pc:chgData name="Matheus Nogueira" userId="3ffbdc37af4c2ab0" providerId="LiveId" clId="{349DD4D9-155F-4E8D-9C3A-BF56CE28B0E3}" dt="2024-01-27T12:52:59.022" v="6406" actId="207"/>
        <pc:sldMkLst>
          <pc:docMk/>
          <pc:sldMk cId="1026086225" sldId="295"/>
        </pc:sldMkLst>
        <pc:spChg chg="mod">
          <ac:chgData name="Matheus Nogueira" userId="3ffbdc37af4c2ab0" providerId="LiveId" clId="{349DD4D9-155F-4E8D-9C3A-BF56CE28B0E3}" dt="2024-01-26T19:07:41.952" v="5797" actId="20577"/>
          <ac:spMkLst>
            <pc:docMk/>
            <pc:sldMk cId="1026086225" sldId="295"/>
            <ac:spMk id="4" creationId="{526B77FB-ECF1-ABFC-C516-D8144C46723E}"/>
          </ac:spMkLst>
        </pc:spChg>
        <pc:graphicFrameChg chg="mod modGraphic">
          <ac:chgData name="Matheus Nogueira" userId="3ffbdc37af4c2ab0" providerId="LiveId" clId="{349DD4D9-155F-4E8D-9C3A-BF56CE28B0E3}" dt="2024-01-27T12:52:06.649" v="6400" actId="207"/>
          <ac:graphicFrameMkLst>
            <pc:docMk/>
            <pc:sldMk cId="1026086225" sldId="295"/>
            <ac:graphicFrameMk id="5" creationId="{45B6360E-AF78-2C54-A00D-A80BBE5CD804}"/>
          </ac:graphicFrameMkLst>
        </pc:graphicFrameChg>
        <pc:graphicFrameChg chg="add mod modGraphic">
          <ac:chgData name="Matheus Nogueira" userId="3ffbdc37af4c2ab0" providerId="LiveId" clId="{349DD4D9-155F-4E8D-9C3A-BF56CE28B0E3}" dt="2024-01-27T12:30:35.283" v="6305" actId="108"/>
          <ac:graphicFrameMkLst>
            <pc:docMk/>
            <pc:sldMk cId="1026086225" sldId="295"/>
            <ac:graphicFrameMk id="6" creationId="{3E0F1E9C-77C7-D3DE-9CA7-14FC418C96B6}"/>
          </ac:graphicFrameMkLst>
        </pc:graphicFrameChg>
        <pc:graphicFrameChg chg="mod modGraphic">
          <ac:chgData name="Matheus Nogueira" userId="3ffbdc37af4c2ab0" providerId="LiveId" clId="{349DD4D9-155F-4E8D-9C3A-BF56CE28B0E3}" dt="2024-01-27T12:52:59.022" v="6406" actId="207"/>
          <ac:graphicFrameMkLst>
            <pc:docMk/>
            <pc:sldMk cId="1026086225" sldId="295"/>
            <ac:graphicFrameMk id="8" creationId="{A44CC37D-0D34-E56E-BBAF-3D0EFD35B1C9}"/>
          </ac:graphicFrameMkLst>
        </pc:graphicFrameChg>
        <pc:graphicFrameChg chg="mod modGraphic">
          <ac:chgData name="Matheus Nogueira" userId="3ffbdc37af4c2ab0" providerId="LiveId" clId="{349DD4D9-155F-4E8D-9C3A-BF56CE28B0E3}" dt="2024-01-27T12:52:16.070" v="6402" actId="207"/>
          <ac:graphicFrameMkLst>
            <pc:docMk/>
            <pc:sldMk cId="1026086225" sldId="295"/>
            <ac:graphicFrameMk id="9" creationId="{DBD6B3E1-FD9E-128D-0138-AA2C1C63D6E2}"/>
          </ac:graphicFrameMkLst>
        </pc:graphicFrameChg>
        <pc:graphicFrameChg chg="mod modGraphic">
          <ac:chgData name="Matheus Nogueira" userId="3ffbdc37af4c2ab0" providerId="LiveId" clId="{349DD4D9-155F-4E8D-9C3A-BF56CE28B0E3}" dt="2024-01-27T12:52:10.129" v="6401" actId="207"/>
          <ac:graphicFrameMkLst>
            <pc:docMk/>
            <pc:sldMk cId="1026086225" sldId="295"/>
            <ac:graphicFrameMk id="10" creationId="{25D89C20-8256-1354-942F-C15207390C21}"/>
          </ac:graphicFrameMkLst>
        </pc:graphicFrameChg>
      </pc:sldChg>
      <pc:sldChg chg="delSp modSp add mod modAnim">
        <pc:chgData name="Matheus Nogueira" userId="3ffbdc37af4c2ab0" providerId="LiveId" clId="{349DD4D9-155F-4E8D-9C3A-BF56CE28B0E3}" dt="2024-01-31T22:28:26.397" v="22872"/>
        <pc:sldMkLst>
          <pc:docMk/>
          <pc:sldMk cId="3312322763" sldId="296"/>
        </pc:sldMkLst>
        <pc:spChg chg="mod">
          <ac:chgData name="Matheus Nogueira" userId="3ffbdc37af4c2ab0" providerId="LiveId" clId="{349DD4D9-155F-4E8D-9C3A-BF56CE28B0E3}" dt="2024-01-31T22:28:07.275" v="22869" actId="20577"/>
          <ac:spMkLst>
            <pc:docMk/>
            <pc:sldMk cId="3312322763" sldId="296"/>
            <ac:spMk id="4" creationId="{526B77FB-ECF1-ABFC-C516-D8144C46723E}"/>
          </ac:spMkLst>
        </pc:spChg>
        <pc:graphicFrameChg chg="del">
          <ac:chgData name="Matheus Nogueira" userId="3ffbdc37af4c2ab0" providerId="LiveId" clId="{349DD4D9-155F-4E8D-9C3A-BF56CE28B0E3}" dt="2024-01-26T19:08:33.973" v="5827" actId="478"/>
          <ac:graphicFrameMkLst>
            <pc:docMk/>
            <pc:sldMk cId="3312322763" sldId="296"/>
            <ac:graphicFrameMk id="5" creationId="{29CBB172-6868-195F-D5C9-DD787FC36395}"/>
          </ac:graphicFrameMkLst>
        </pc:graphicFrameChg>
      </pc:sldChg>
      <pc:sldChg chg="modSp add mod">
        <pc:chgData name="Matheus Nogueira" userId="3ffbdc37af4c2ab0" providerId="LiveId" clId="{349DD4D9-155F-4E8D-9C3A-BF56CE28B0E3}" dt="2024-01-31T22:28:33.842" v="22876" actId="20577"/>
        <pc:sldMkLst>
          <pc:docMk/>
          <pc:sldMk cId="3175393655" sldId="297"/>
        </pc:sldMkLst>
        <pc:spChg chg="mod">
          <ac:chgData name="Matheus Nogueira" userId="3ffbdc37af4c2ab0" providerId="LiveId" clId="{349DD4D9-155F-4E8D-9C3A-BF56CE28B0E3}" dt="2024-01-31T22:28:33.842" v="22876" actId="20577"/>
          <ac:spMkLst>
            <pc:docMk/>
            <pc:sldMk cId="3175393655" sldId="297"/>
            <ac:spMk id="4" creationId="{526B77FB-ECF1-ABFC-C516-D8144C46723E}"/>
          </ac:spMkLst>
        </pc:spChg>
      </pc:sldChg>
      <pc:sldChg chg="delSp modSp add mod delAnim modAnim">
        <pc:chgData name="Matheus Nogueira" userId="3ffbdc37af4c2ab0" providerId="LiveId" clId="{349DD4D9-155F-4E8D-9C3A-BF56CE28B0E3}" dt="2024-02-04T14:01:37.347" v="22879"/>
        <pc:sldMkLst>
          <pc:docMk/>
          <pc:sldMk cId="2366395666" sldId="298"/>
        </pc:sldMkLst>
        <pc:spChg chg="mod">
          <ac:chgData name="Matheus Nogueira" userId="3ffbdc37af4c2ab0" providerId="LiveId" clId="{349DD4D9-155F-4E8D-9C3A-BF56CE28B0E3}" dt="2024-01-30T11:42:01.331" v="18586" actId="20577"/>
          <ac:spMkLst>
            <pc:docMk/>
            <pc:sldMk cId="2366395666" sldId="298"/>
            <ac:spMk id="4" creationId="{526B77FB-ECF1-ABFC-C516-D8144C46723E}"/>
          </ac:spMkLst>
        </pc:spChg>
        <pc:spChg chg="del">
          <ac:chgData name="Matheus Nogueira" userId="3ffbdc37af4c2ab0" providerId="LiveId" clId="{349DD4D9-155F-4E8D-9C3A-BF56CE28B0E3}" dt="2024-01-29T16:11:49.572" v="8490" actId="478"/>
          <ac:spMkLst>
            <pc:docMk/>
            <pc:sldMk cId="2366395666" sldId="298"/>
            <ac:spMk id="5" creationId="{7FB703AF-B3A0-56C6-31A7-F225CB8410A0}"/>
          </ac:spMkLst>
        </pc:spChg>
        <pc:spChg chg="del">
          <ac:chgData name="Matheus Nogueira" userId="3ffbdc37af4c2ab0" providerId="LiveId" clId="{349DD4D9-155F-4E8D-9C3A-BF56CE28B0E3}" dt="2024-01-29T16:11:47.520" v="8489" actId="478"/>
          <ac:spMkLst>
            <pc:docMk/>
            <pc:sldMk cId="2366395666" sldId="298"/>
            <ac:spMk id="6" creationId="{F9A21F45-99E1-BAB3-F9BD-BCE5B0E6E9E1}"/>
          </ac:spMkLst>
        </pc:spChg>
      </pc:sldChg>
      <pc:sldChg chg="modSp add mod modAnim">
        <pc:chgData name="Matheus Nogueira" userId="3ffbdc37af4c2ab0" providerId="LiveId" clId="{349DD4D9-155F-4E8D-9C3A-BF56CE28B0E3}" dt="2024-02-04T14:02:34.451" v="22887"/>
        <pc:sldMkLst>
          <pc:docMk/>
          <pc:sldMk cId="467093637" sldId="299"/>
        </pc:sldMkLst>
        <pc:spChg chg="mod">
          <ac:chgData name="Matheus Nogueira" userId="3ffbdc37af4c2ab0" providerId="LiveId" clId="{349DD4D9-155F-4E8D-9C3A-BF56CE28B0E3}" dt="2024-01-30T17:07:58.655" v="21876" actId="20577"/>
          <ac:spMkLst>
            <pc:docMk/>
            <pc:sldMk cId="467093637" sldId="299"/>
            <ac:spMk id="4" creationId="{526B77FB-ECF1-ABFC-C516-D8144C46723E}"/>
          </ac:spMkLst>
        </pc:spChg>
      </pc:sldChg>
      <pc:sldChg chg="addSp delSp modSp add mod delAnim modAnim">
        <pc:chgData name="Matheus Nogueira" userId="3ffbdc37af4c2ab0" providerId="LiveId" clId="{349DD4D9-155F-4E8D-9C3A-BF56CE28B0E3}" dt="2024-02-04T19:40:34.048" v="23000" actId="20577"/>
        <pc:sldMkLst>
          <pc:docMk/>
          <pc:sldMk cId="526116596" sldId="300"/>
        </pc:sldMkLst>
        <pc:spChg chg="mod">
          <ac:chgData name="Matheus Nogueira" userId="3ffbdc37af4c2ab0" providerId="LiveId" clId="{349DD4D9-155F-4E8D-9C3A-BF56CE28B0E3}" dt="2024-01-29T18:41:20.796" v="17618" actId="20577"/>
          <ac:spMkLst>
            <pc:docMk/>
            <pc:sldMk cId="526116596" sldId="300"/>
            <ac:spMk id="4" creationId="{526B77FB-ECF1-ABFC-C516-D8144C46723E}"/>
          </ac:spMkLst>
        </pc:spChg>
        <pc:spChg chg="add del mod">
          <ac:chgData name="Matheus Nogueira" userId="3ffbdc37af4c2ab0" providerId="LiveId" clId="{349DD4D9-155F-4E8D-9C3A-BF56CE28B0E3}" dt="2024-01-29T16:50:12.446" v="10202" actId="478"/>
          <ac:spMkLst>
            <pc:docMk/>
            <pc:sldMk cId="526116596" sldId="300"/>
            <ac:spMk id="5" creationId="{47A020C3-A23B-D3C7-4CA1-C006A9721476}"/>
          </ac:spMkLst>
        </pc:spChg>
        <pc:spChg chg="add del mod">
          <ac:chgData name="Matheus Nogueira" userId="3ffbdc37af4c2ab0" providerId="LiveId" clId="{349DD4D9-155F-4E8D-9C3A-BF56CE28B0E3}" dt="2024-01-29T16:50:14.197" v="10203" actId="478"/>
          <ac:spMkLst>
            <pc:docMk/>
            <pc:sldMk cId="526116596" sldId="300"/>
            <ac:spMk id="6" creationId="{CB2278F8-0105-51B0-B19A-006F2D0811FF}"/>
          </ac:spMkLst>
        </pc:spChg>
        <pc:spChg chg="add mod">
          <ac:chgData name="Matheus Nogueira" userId="3ffbdc37af4c2ab0" providerId="LiveId" clId="{349DD4D9-155F-4E8D-9C3A-BF56CE28B0E3}" dt="2024-01-30T11:04:51.971" v="17970" actId="20577"/>
          <ac:spMkLst>
            <pc:docMk/>
            <pc:sldMk cId="526116596" sldId="300"/>
            <ac:spMk id="7" creationId="{8BCB5E00-1C90-D0C7-90FA-73691B422AB6}"/>
          </ac:spMkLst>
        </pc:spChg>
        <pc:spChg chg="add mod">
          <ac:chgData name="Matheus Nogueira" userId="3ffbdc37af4c2ab0" providerId="LiveId" clId="{349DD4D9-155F-4E8D-9C3A-BF56CE28B0E3}" dt="2024-02-04T19:40:34.048" v="23000" actId="20577"/>
          <ac:spMkLst>
            <pc:docMk/>
            <pc:sldMk cId="526116596" sldId="300"/>
            <ac:spMk id="8" creationId="{08C8780C-FBFD-672F-4B21-43A90C946F5C}"/>
          </ac:spMkLst>
        </pc:spChg>
      </pc:sldChg>
      <pc:sldChg chg="add del">
        <pc:chgData name="Matheus Nogueira" userId="3ffbdc37af4c2ab0" providerId="LiveId" clId="{349DD4D9-155F-4E8D-9C3A-BF56CE28B0E3}" dt="2024-01-29T16:39:02.005" v="9624" actId="47"/>
        <pc:sldMkLst>
          <pc:docMk/>
          <pc:sldMk cId="2441689646" sldId="301"/>
        </pc:sldMkLst>
      </pc:sldChg>
      <pc:sldChg chg="addSp delSp modSp add mod delAnim">
        <pc:chgData name="Matheus Nogueira" userId="3ffbdc37af4c2ab0" providerId="LiveId" clId="{349DD4D9-155F-4E8D-9C3A-BF56CE28B0E3}" dt="2024-01-30T11:47:31.345" v="18787" actId="478"/>
        <pc:sldMkLst>
          <pc:docMk/>
          <pc:sldMk cId="2958389549" sldId="301"/>
        </pc:sldMkLst>
        <pc:spChg chg="mod">
          <ac:chgData name="Matheus Nogueira" userId="3ffbdc37af4c2ab0" providerId="LiveId" clId="{349DD4D9-155F-4E8D-9C3A-BF56CE28B0E3}" dt="2024-01-30T11:46:55.086" v="18779" actId="20577"/>
          <ac:spMkLst>
            <pc:docMk/>
            <pc:sldMk cId="2958389549" sldId="301"/>
            <ac:spMk id="4" creationId="{526B77FB-ECF1-ABFC-C516-D8144C46723E}"/>
          </ac:spMkLst>
        </pc:spChg>
        <pc:spChg chg="del">
          <ac:chgData name="Matheus Nogueira" userId="3ffbdc37af4c2ab0" providerId="LiveId" clId="{349DD4D9-155F-4E8D-9C3A-BF56CE28B0E3}" dt="2024-01-29T16:39:52.669" v="9761" actId="478"/>
          <ac:spMkLst>
            <pc:docMk/>
            <pc:sldMk cId="2958389549" sldId="301"/>
            <ac:spMk id="5" creationId="{47A020C3-A23B-D3C7-4CA1-C006A9721476}"/>
          </ac:spMkLst>
        </pc:spChg>
        <pc:spChg chg="add del mod">
          <ac:chgData name="Matheus Nogueira" userId="3ffbdc37af4c2ab0" providerId="LiveId" clId="{349DD4D9-155F-4E8D-9C3A-BF56CE28B0E3}" dt="2024-01-30T11:47:31.345" v="18787" actId="478"/>
          <ac:spMkLst>
            <pc:docMk/>
            <pc:sldMk cId="2958389549" sldId="301"/>
            <ac:spMk id="6" creationId="{278E965D-0AB2-B835-15B5-A9110ACAAE33}"/>
          </ac:spMkLst>
        </pc:spChg>
        <pc:spChg chg="del">
          <ac:chgData name="Matheus Nogueira" userId="3ffbdc37af4c2ab0" providerId="LiveId" clId="{349DD4D9-155F-4E8D-9C3A-BF56CE28B0E3}" dt="2024-01-29T16:39:54.964" v="9762" actId="478"/>
          <ac:spMkLst>
            <pc:docMk/>
            <pc:sldMk cId="2958389549" sldId="301"/>
            <ac:spMk id="6" creationId="{CB2278F8-0105-51B0-B19A-006F2D0811FF}"/>
          </ac:spMkLst>
        </pc:spChg>
        <pc:spChg chg="add del mod">
          <ac:chgData name="Matheus Nogueira" userId="3ffbdc37af4c2ab0" providerId="LiveId" clId="{349DD4D9-155F-4E8D-9C3A-BF56CE28B0E3}" dt="2024-01-29T18:42:26.120" v="17621" actId="478"/>
          <ac:spMkLst>
            <pc:docMk/>
            <pc:sldMk cId="2958389549" sldId="301"/>
            <ac:spMk id="7" creationId="{6FB2EE2D-26B3-CEF2-9C27-513319C03954}"/>
          </ac:spMkLst>
        </pc:spChg>
      </pc:sldChg>
      <pc:sldChg chg="addSp delSp modSp add mod">
        <pc:chgData name="Matheus Nogueira" userId="3ffbdc37af4c2ab0" providerId="LiveId" clId="{349DD4D9-155F-4E8D-9C3A-BF56CE28B0E3}" dt="2024-02-04T15:35:05.771" v="22996" actId="1035"/>
        <pc:sldMkLst>
          <pc:docMk/>
          <pc:sldMk cId="4010520126" sldId="302"/>
        </pc:sldMkLst>
        <pc:spChg chg="del">
          <ac:chgData name="Matheus Nogueira" userId="3ffbdc37af4c2ab0" providerId="LiveId" clId="{349DD4D9-155F-4E8D-9C3A-BF56CE28B0E3}" dt="2024-01-29T16:45:56.339" v="10192" actId="478"/>
          <ac:spMkLst>
            <pc:docMk/>
            <pc:sldMk cId="4010520126" sldId="302"/>
            <ac:spMk id="4" creationId="{526B77FB-ECF1-ABFC-C516-D8144C46723E}"/>
          </ac:spMkLst>
        </pc:spChg>
        <pc:spChg chg="del">
          <ac:chgData name="Matheus Nogueira" userId="3ffbdc37af4c2ab0" providerId="LiveId" clId="{349DD4D9-155F-4E8D-9C3A-BF56CE28B0E3}" dt="2024-01-29T16:45:54.923" v="10191" actId="478"/>
          <ac:spMkLst>
            <pc:docMk/>
            <pc:sldMk cId="4010520126" sldId="302"/>
            <ac:spMk id="7" creationId="{6FB2EE2D-26B3-CEF2-9C27-513319C03954}"/>
          </ac:spMkLst>
        </pc:spChg>
        <pc:spChg chg="add mod">
          <ac:chgData name="Matheus Nogueira" userId="3ffbdc37af4c2ab0" providerId="LiveId" clId="{349DD4D9-155F-4E8D-9C3A-BF56CE28B0E3}" dt="2024-01-30T11:13:57.226" v="18382"/>
          <ac:spMkLst>
            <pc:docMk/>
            <pc:sldMk cId="4010520126" sldId="302"/>
            <ac:spMk id="8" creationId="{0F9CED53-B3A2-3330-0C2C-4D7CD560248D}"/>
          </ac:spMkLst>
        </pc:spChg>
        <pc:picChg chg="add mod">
          <ac:chgData name="Matheus Nogueira" userId="3ffbdc37af4c2ab0" providerId="LiveId" clId="{349DD4D9-155F-4E8D-9C3A-BF56CE28B0E3}" dt="2024-02-04T15:35:05.771" v="22996" actId="1035"/>
          <ac:picMkLst>
            <pc:docMk/>
            <pc:sldMk cId="4010520126" sldId="302"/>
            <ac:picMk id="6" creationId="{F6FD4429-13D5-1F27-54EE-944C8C7B4838}"/>
          </ac:picMkLst>
        </pc:picChg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1426595695" sldId="303"/>
        </pc:sldMkLst>
      </pc:sldChg>
      <pc:sldChg chg="addSp modSp add del mod">
        <pc:chgData name="Matheus Nogueira" userId="3ffbdc37af4c2ab0" providerId="LiveId" clId="{349DD4D9-155F-4E8D-9C3A-BF56CE28B0E3}" dt="2024-01-31T16:01:52.907" v="22758" actId="2696"/>
        <pc:sldMkLst>
          <pc:docMk/>
          <pc:sldMk cId="1447991607" sldId="303"/>
        </pc:sldMkLst>
        <pc:spChg chg="mod">
          <ac:chgData name="Matheus Nogueira" userId="3ffbdc37af4c2ab0" providerId="LiveId" clId="{349DD4D9-155F-4E8D-9C3A-BF56CE28B0E3}" dt="2024-01-29T18:38:32.755" v="17534" actId="123"/>
          <ac:spMkLst>
            <pc:docMk/>
            <pc:sldMk cId="1447991607" sldId="303"/>
            <ac:spMk id="4" creationId="{526B77FB-ECF1-ABFC-C516-D8144C46723E}"/>
          </ac:spMkLst>
        </pc:spChg>
        <pc:picChg chg="add mod">
          <ac:chgData name="Matheus Nogueira" userId="3ffbdc37af4c2ab0" providerId="LiveId" clId="{349DD4D9-155F-4E8D-9C3A-BF56CE28B0E3}" dt="2024-01-29T18:38:39.502" v="17548" actId="1038"/>
          <ac:picMkLst>
            <pc:docMk/>
            <pc:sldMk cId="1447991607" sldId="303"/>
            <ac:picMk id="6" creationId="{04BCD179-A060-226F-1B44-80957EA01E50}"/>
          </ac:picMkLst>
        </pc:picChg>
      </pc:sldChg>
      <pc:sldChg chg="addSp delSp modSp add del mod">
        <pc:chgData name="Matheus Nogueira" userId="3ffbdc37af4c2ab0" providerId="LiveId" clId="{349DD4D9-155F-4E8D-9C3A-BF56CE28B0E3}" dt="2024-01-31T16:01:52.907" v="22758" actId="2696"/>
        <pc:sldMkLst>
          <pc:docMk/>
          <pc:sldMk cId="1964373162" sldId="304"/>
        </pc:sldMkLst>
        <pc:spChg chg="mod">
          <ac:chgData name="Matheus Nogueira" userId="3ffbdc37af4c2ab0" providerId="LiveId" clId="{349DD4D9-155F-4E8D-9C3A-BF56CE28B0E3}" dt="2024-01-29T17:26:01.302" v="12000" actId="1038"/>
          <ac:spMkLst>
            <pc:docMk/>
            <pc:sldMk cId="1964373162" sldId="304"/>
            <ac:spMk id="4" creationId="{526B77FB-ECF1-ABFC-C516-D8144C46723E}"/>
          </ac:spMkLst>
        </pc:spChg>
        <pc:picChg chg="del">
          <ac:chgData name="Matheus Nogueira" userId="3ffbdc37af4c2ab0" providerId="LiveId" clId="{349DD4D9-155F-4E8D-9C3A-BF56CE28B0E3}" dt="2024-01-29T17:25:27.880" v="11952" actId="478"/>
          <ac:picMkLst>
            <pc:docMk/>
            <pc:sldMk cId="1964373162" sldId="304"/>
            <ac:picMk id="6" creationId="{04BCD179-A060-226F-1B44-80957EA01E50}"/>
          </ac:picMkLst>
        </pc:picChg>
        <pc:picChg chg="add mod">
          <ac:chgData name="Matheus Nogueira" userId="3ffbdc37af4c2ab0" providerId="LiveId" clId="{349DD4D9-155F-4E8D-9C3A-BF56CE28B0E3}" dt="2024-01-29T17:26:32.101" v="12009" actId="1076"/>
          <ac:picMkLst>
            <pc:docMk/>
            <pc:sldMk cId="1964373162" sldId="304"/>
            <ac:picMk id="7" creationId="{85C2ACAD-4408-63D7-3AE3-61586FF05DDB}"/>
          </ac:picMkLst>
        </pc:picChg>
        <pc:picChg chg="add del mod">
          <ac:chgData name="Matheus Nogueira" userId="3ffbdc37af4c2ab0" providerId="LiveId" clId="{349DD4D9-155F-4E8D-9C3A-BF56CE28B0E3}" dt="2024-01-29T17:26:23.922" v="12006" actId="478"/>
          <ac:picMkLst>
            <pc:docMk/>
            <pc:sldMk cId="1964373162" sldId="304"/>
            <ac:picMk id="9" creationId="{CEC243EE-79F1-8B97-173F-39269CF61A81}"/>
          </ac:picMkLst>
        </pc:picChg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3083526020" sldId="304"/>
        </pc:sldMkLst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48337067" sldId="305"/>
        </pc:sldMkLst>
      </pc:sldChg>
      <pc:sldChg chg="addSp delSp modSp add del mod ord">
        <pc:chgData name="Matheus Nogueira" userId="3ffbdc37af4c2ab0" providerId="LiveId" clId="{349DD4D9-155F-4E8D-9C3A-BF56CE28B0E3}" dt="2024-01-31T16:01:52.907" v="22758" actId="2696"/>
        <pc:sldMkLst>
          <pc:docMk/>
          <pc:sldMk cId="699515052" sldId="305"/>
        </pc:sldMkLst>
        <pc:picChg chg="add mod">
          <ac:chgData name="Matheus Nogueira" userId="3ffbdc37af4c2ab0" providerId="LiveId" clId="{349DD4D9-155F-4E8D-9C3A-BF56CE28B0E3}" dt="2024-01-29T17:26:38.519" v="12014" actId="962"/>
          <ac:picMkLst>
            <pc:docMk/>
            <pc:sldMk cId="699515052" sldId="305"/>
            <ac:picMk id="6" creationId="{B2F9C756-EBC3-CFC6-454E-DDED881E1DE6}"/>
          </ac:picMkLst>
        </pc:picChg>
        <pc:picChg chg="del">
          <ac:chgData name="Matheus Nogueira" userId="3ffbdc37af4c2ab0" providerId="LiveId" clId="{349DD4D9-155F-4E8D-9C3A-BF56CE28B0E3}" dt="2024-01-29T17:26:35.509" v="12011" actId="478"/>
          <ac:picMkLst>
            <pc:docMk/>
            <pc:sldMk cId="699515052" sldId="305"/>
            <ac:picMk id="7" creationId="{85C2ACAD-4408-63D7-3AE3-61586FF05DDB}"/>
          </ac:picMkLst>
        </pc:picChg>
      </pc:sldChg>
      <pc:sldChg chg="addSp delSp modSp add del mod">
        <pc:chgData name="Matheus Nogueira" userId="3ffbdc37af4c2ab0" providerId="LiveId" clId="{349DD4D9-155F-4E8D-9C3A-BF56CE28B0E3}" dt="2024-01-31T16:01:52.907" v="22758" actId="2696"/>
        <pc:sldMkLst>
          <pc:docMk/>
          <pc:sldMk cId="496377768" sldId="306"/>
        </pc:sldMkLst>
        <pc:picChg chg="del">
          <ac:chgData name="Matheus Nogueira" userId="3ffbdc37af4c2ab0" providerId="LiveId" clId="{349DD4D9-155F-4E8D-9C3A-BF56CE28B0E3}" dt="2024-01-29T17:27:13.049" v="12027" actId="478"/>
          <ac:picMkLst>
            <pc:docMk/>
            <pc:sldMk cId="496377768" sldId="306"/>
            <ac:picMk id="6" creationId="{B2F9C756-EBC3-CFC6-454E-DDED881E1DE6}"/>
          </ac:picMkLst>
        </pc:picChg>
        <pc:picChg chg="add mod">
          <ac:chgData name="Matheus Nogueira" userId="3ffbdc37af4c2ab0" providerId="LiveId" clId="{349DD4D9-155F-4E8D-9C3A-BF56CE28B0E3}" dt="2024-01-29T17:27:24.111" v="12032" actId="1076"/>
          <ac:picMkLst>
            <pc:docMk/>
            <pc:sldMk cId="496377768" sldId="306"/>
            <ac:picMk id="7" creationId="{A5A89345-CC21-5F07-0441-9E265173325F}"/>
          </ac:picMkLst>
        </pc:picChg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3649204343" sldId="306"/>
        </pc:sldMkLst>
      </pc:sldChg>
      <pc:sldChg chg="add del">
        <pc:chgData name="Matheus Nogueira" userId="3ffbdc37af4c2ab0" providerId="LiveId" clId="{349DD4D9-155F-4E8D-9C3A-BF56CE28B0E3}" dt="2024-01-29T17:26:49.278" v="12016" actId="47"/>
        <pc:sldMkLst>
          <pc:docMk/>
          <pc:sldMk cId="4162198166" sldId="306"/>
        </pc:sldMkLst>
      </pc:sldChg>
      <pc:sldChg chg="addSp delSp modSp add del mod ord">
        <pc:chgData name="Matheus Nogueira" userId="3ffbdc37af4c2ab0" providerId="LiveId" clId="{349DD4D9-155F-4E8D-9C3A-BF56CE28B0E3}" dt="2024-01-31T16:01:52.907" v="22758" actId="2696"/>
        <pc:sldMkLst>
          <pc:docMk/>
          <pc:sldMk cId="2198622354" sldId="307"/>
        </pc:sldMkLst>
        <pc:spChg chg="mod">
          <ac:chgData name="Matheus Nogueira" userId="3ffbdc37af4c2ab0" providerId="LiveId" clId="{349DD4D9-155F-4E8D-9C3A-BF56CE28B0E3}" dt="2024-01-29T18:43:49.366" v="17622" actId="123"/>
          <ac:spMkLst>
            <pc:docMk/>
            <pc:sldMk cId="2198622354" sldId="307"/>
            <ac:spMk id="4" creationId="{526B77FB-ECF1-ABFC-C516-D8144C46723E}"/>
          </ac:spMkLst>
        </pc:spChg>
        <pc:picChg chg="del mod">
          <ac:chgData name="Matheus Nogueira" userId="3ffbdc37af4c2ab0" providerId="LiveId" clId="{349DD4D9-155F-4E8D-9C3A-BF56CE28B0E3}" dt="2024-01-29T17:30:52.008" v="12319" actId="478"/>
          <ac:picMkLst>
            <pc:docMk/>
            <pc:sldMk cId="2198622354" sldId="307"/>
            <ac:picMk id="6" creationId="{04BCD179-A060-226F-1B44-80957EA01E50}"/>
          </ac:picMkLst>
        </pc:picChg>
        <pc:picChg chg="add mod">
          <ac:chgData name="Matheus Nogueira" userId="3ffbdc37af4c2ab0" providerId="LiveId" clId="{349DD4D9-155F-4E8D-9C3A-BF56CE28B0E3}" dt="2024-01-29T17:32:16.944" v="12454" actId="1038"/>
          <ac:picMkLst>
            <pc:docMk/>
            <pc:sldMk cId="2198622354" sldId="307"/>
            <ac:picMk id="7" creationId="{00BA4369-D20B-8040-04F0-682C71975A09}"/>
          </ac:picMkLst>
        </pc:picChg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2530467778" sldId="307"/>
        </pc:sldMkLst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1198027163" sldId="308"/>
        </pc:sldMkLst>
      </pc:sldChg>
      <pc:sldChg chg="addSp delSp modSp add del mod ord">
        <pc:chgData name="Matheus Nogueira" userId="3ffbdc37af4c2ab0" providerId="LiveId" clId="{349DD4D9-155F-4E8D-9C3A-BF56CE28B0E3}" dt="2024-01-31T16:01:52.907" v="22758" actId="2696"/>
        <pc:sldMkLst>
          <pc:docMk/>
          <pc:sldMk cId="1271546432" sldId="308"/>
        </pc:sldMkLst>
        <pc:spChg chg="mod">
          <ac:chgData name="Matheus Nogueira" userId="3ffbdc37af4c2ab0" providerId="LiveId" clId="{349DD4D9-155F-4E8D-9C3A-BF56CE28B0E3}" dt="2024-01-29T17:33:08.709" v="12502" actId="12789"/>
          <ac:spMkLst>
            <pc:docMk/>
            <pc:sldMk cId="1271546432" sldId="308"/>
            <ac:spMk id="2" creationId="{9890601F-4879-9ADB-CCF8-B8D9BF01102F}"/>
          </ac:spMkLst>
        </pc:spChg>
        <pc:spChg chg="mod">
          <ac:chgData name="Matheus Nogueira" userId="3ffbdc37af4c2ab0" providerId="LiveId" clId="{349DD4D9-155F-4E8D-9C3A-BF56CE28B0E3}" dt="2024-01-29T17:33:08.709" v="12502" actId="12789"/>
          <ac:spMkLst>
            <pc:docMk/>
            <pc:sldMk cId="1271546432" sldId="308"/>
            <ac:spMk id="3" creationId="{28C244FE-C139-8F79-0918-E9C60427A0D3}"/>
          </ac:spMkLst>
        </pc:spChg>
        <pc:spChg chg="mod">
          <ac:chgData name="Matheus Nogueira" userId="3ffbdc37af4c2ab0" providerId="LiveId" clId="{349DD4D9-155F-4E8D-9C3A-BF56CE28B0E3}" dt="2024-01-29T17:32:27.104" v="12461" actId="20577"/>
          <ac:spMkLst>
            <pc:docMk/>
            <pc:sldMk cId="1271546432" sldId="308"/>
            <ac:spMk id="4" creationId="{526B77FB-ECF1-ABFC-C516-D8144C46723E}"/>
          </ac:spMkLst>
        </pc:spChg>
        <pc:picChg chg="add del mod">
          <ac:chgData name="Matheus Nogueira" userId="3ffbdc37af4c2ab0" providerId="LiveId" clId="{349DD4D9-155F-4E8D-9C3A-BF56CE28B0E3}" dt="2024-01-29T17:32:41.700" v="12468" actId="478"/>
          <ac:picMkLst>
            <pc:docMk/>
            <pc:sldMk cId="1271546432" sldId="308"/>
            <ac:picMk id="6" creationId="{052D0FFA-4471-5510-5053-E44ACF0EBF9F}"/>
          </ac:picMkLst>
        </pc:picChg>
        <pc:picChg chg="del">
          <ac:chgData name="Matheus Nogueira" userId="3ffbdc37af4c2ab0" providerId="LiveId" clId="{349DD4D9-155F-4E8D-9C3A-BF56CE28B0E3}" dt="2024-01-29T17:32:28.309" v="12462" actId="478"/>
          <ac:picMkLst>
            <pc:docMk/>
            <pc:sldMk cId="1271546432" sldId="308"/>
            <ac:picMk id="7" creationId="{A5A89345-CC21-5F07-0441-9E265173325F}"/>
          </ac:picMkLst>
        </pc:picChg>
        <pc:picChg chg="add mod">
          <ac:chgData name="Matheus Nogueira" userId="3ffbdc37af4c2ab0" providerId="LiveId" clId="{349DD4D9-155F-4E8D-9C3A-BF56CE28B0E3}" dt="2024-01-29T17:33:08.709" v="12502" actId="12789"/>
          <ac:picMkLst>
            <pc:docMk/>
            <pc:sldMk cId="1271546432" sldId="308"/>
            <ac:picMk id="9" creationId="{D54F136C-2528-419A-82DD-AAC734EEB463}"/>
          </ac:picMkLst>
        </pc:picChg>
        <pc:picChg chg="add del mod">
          <ac:chgData name="Matheus Nogueira" userId="3ffbdc37af4c2ab0" providerId="LiveId" clId="{349DD4D9-155F-4E8D-9C3A-BF56CE28B0E3}" dt="2024-01-29T17:33:16.025" v="12505" actId="21"/>
          <ac:picMkLst>
            <pc:docMk/>
            <pc:sldMk cId="1271546432" sldId="308"/>
            <ac:picMk id="11" creationId="{2EB1C496-96EA-F683-167F-340697FF9C91}"/>
          </ac:picMkLst>
        </pc:picChg>
        <pc:picChg chg="add del mod">
          <ac:chgData name="Matheus Nogueira" userId="3ffbdc37af4c2ab0" providerId="LiveId" clId="{349DD4D9-155F-4E8D-9C3A-BF56CE28B0E3}" dt="2024-01-29T17:33:12.491" v="12503" actId="21"/>
          <ac:picMkLst>
            <pc:docMk/>
            <pc:sldMk cId="1271546432" sldId="308"/>
            <ac:picMk id="13" creationId="{6F3C4959-06C0-6E6E-BF4D-3AC741EA248E}"/>
          </ac:picMkLst>
        </pc:picChg>
      </pc:sldChg>
      <pc:sldChg chg="addSp modSp add del">
        <pc:chgData name="Matheus Nogueira" userId="3ffbdc37af4c2ab0" providerId="LiveId" clId="{349DD4D9-155F-4E8D-9C3A-BF56CE28B0E3}" dt="2024-01-31T16:01:52.907" v="22758" actId="2696"/>
        <pc:sldMkLst>
          <pc:docMk/>
          <pc:sldMk cId="219549916" sldId="309"/>
        </pc:sldMkLst>
        <pc:picChg chg="add mod">
          <ac:chgData name="Matheus Nogueira" userId="3ffbdc37af4c2ab0" providerId="LiveId" clId="{349DD4D9-155F-4E8D-9C3A-BF56CE28B0E3}" dt="2024-01-29T17:33:16.767" v="12506"/>
          <ac:picMkLst>
            <pc:docMk/>
            <pc:sldMk cId="219549916" sldId="309"/>
            <ac:picMk id="11" creationId="{2EB1C496-96EA-F683-167F-340697FF9C91}"/>
          </ac:picMkLst>
        </pc:picChg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2303018358" sldId="309"/>
        </pc:sldMkLst>
      </pc:sldChg>
      <pc:sldChg chg="addSp modSp add del">
        <pc:chgData name="Matheus Nogueira" userId="3ffbdc37af4c2ab0" providerId="LiveId" clId="{349DD4D9-155F-4E8D-9C3A-BF56CE28B0E3}" dt="2024-01-31T16:01:52.907" v="22758" actId="2696"/>
        <pc:sldMkLst>
          <pc:docMk/>
          <pc:sldMk cId="156404210" sldId="310"/>
        </pc:sldMkLst>
        <pc:picChg chg="add mod">
          <ac:chgData name="Matheus Nogueira" userId="3ffbdc37af4c2ab0" providerId="LiveId" clId="{349DD4D9-155F-4E8D-9C3A-BF56CE28B0E3}" dt="2024-01-29T17:33:13.461" v="12504"/>
          <ac:picMkLst>
            <pc:docMk/>
            <pc:sldMk cId="156404210" sldId="310"/>
            <ac:picMk id="13" creationId="{6F3C4959-06C0-6E6E-BF4D-3AC741EA248E}"/>
          </ac:picMkLst>
        </pc:picChg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189873306" sldId="310"/>
        </pc:sldMkLst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2948272561" sldId="311"/>
        </pc:sldMkLst>
      </pc:sldChg>
      <pc:sldChg chg="addSp delSp modSp add del mod">
        <pc:chgData name="Matheus Nogueira" userId="3ffbdc37af4c2ab0" providerId="LiveId" clId="{349DD4D9-155F-4E8D-9C3A-BF56CE28B0E3}" dt="2024-01-31T16:01:52.907" v="22758" actId="2696"/>
        <pc:sldMkLst>
          <pc:docMk/>
          <pc:sldMk cId="3087115399" sldId="311"/>
        </pc:sldMkLst>
        <pc:spChg chg="mod">
          <ac:chgData name="Matheus Nogueira" userId="3ffbdc37af4c2ab0" providerId="LiveId" clId="{349DD4D9-155F-4E8D-9C3A-BF56CE28B0E3}" dt="2024-01-30T11:06:43.658" v="18169" actId="20577"/>
          <ac:spMkLst>
            <pc:docMk/>
            <pc:sldMk cId="3087115399" sldId="311"/>
            <ac:spMk id="4" creationId="{526B77FB-ECF1-ABFC-C516-D8144C46723E}"/>
          </ac:spMkLst>
        </pc:spChg>
        <pc:picChg chg="add mod">
          <ac:chgData name="Matheus Nogueira" userId="3ffbdc37af4c2ab0" providerId="LiveId" clId="{349DD4D9-155F-4E8D-9C3A-BF56CE28B0E3}" dt="2024-01-29T17:35:03.779" v="12614" actId="1076"/>
          <ac:picMkLst>
            <pc:docMk/>
            <pc:sldMk cId="3087115399" sldId="311"/>
            <ac:picMk id="6" creationId="{48A7F2CC-5BCE-3D63-313E-2C054E5405E8}"/>
          </ac:picMkLst>
        </pc:picChg>
        <pc:picChg chg="del">
          <ac:chgData name="Matheus Nogueira" userId="3ffbdc37af4c2ab0" providerId="LiveId" clId="{349DD4D9-155F-4E8D-9C3A-BF56CE28B0E3}" dt="2024-01-29T17:33:34.903" v="12513" actId="478"/>
          <ac:picMkLst>
            <pc:docMk/>
            <pc:sldMk cId="3087115399" sldId="311"/>
            <ac:picMk id="7" creationId="{00BA4369-D20B-8040-04F0-682C71975A09}"/>
          </ac:picMkLst>
        </pc:picChg>
        <pc:picChg chg="add mod ord modCrop">
          <ac:chgData name="Matheus Nogueira" userId="3ffbdc37af4c2ab0" providerId="LiveId" clId="{349DD4D9-155F-4E8D-9C3A-BF56CE28B0E3}" dt="2024-01-30T17:26:18.591" v="21930" actId="1037"/>
          <ac:picMkLst>
            <pc:docMk/>
            <pc:sldMk cId="3087115399" sldId="311"/>
            <ac:picMk id="8" creationId="{252BB340-5E27-1F1A-F424-315D080BDB23}"/>
          </ac:picMkLst>
        </pc:picChg>
        <pc:picChg chg="add mod">
          <ac:chgData name="Matheus Nogueira" userId="3ffbdc37af4c2ab0" providerId="LiveId" clId="{349DD4D9-155F-4E8D-9C3A-BF56CE28B0E3}" dt="2024-01-30T17:25:48.485" v="21905" actId="1036"/>
          <ac:picMkLst>
            <pc:docMk/>
            <pc:sldMk cId="3087115399" sldId="311"/>
            <ac:picMk id="9" creationId="{AFB1D1E9-8933-8880-8E4F-91AC6CF0D38B}"/>
          </ac:picMkLst>
        </pc:picChg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446740095" sldId="312"/>
        </pc:sldMkLst>
      </pc:sldChg>
      <pc:sldChg chg="addSp delSp modSp add del mod">
        <pc:chgData name="Matheus Nogueira" userId="3ffbdc37af4c2ab0" providerId="LiveId" clId="{349DD4D9-155F-4E8D-9C3A-BF56CE28B0E3}" dt="2024-01-31T16:01:52.907" v="22758" actId="2696"/>
        <pc:sldMkLst>
          <pc:docMk/>
          <pc:sldMk cId="1360450622" sldId="312"/>
        </pc:sldMkLst>
        <pc:spChg chg="mod">
          <ac:chgData name="Matheus Nogueira" userId="3ffbdc37af4c2ab0" providerId="LiveId" clId="{349DD4D9-155F-4E8D-9C3A-BF56CE28B0E3}" dt="2024-01-29T17:35:52.132" v="12623" actId="20577"/>
          <ac:spMkLst>
            <pc:docMk/>
            <pc:sldMk cId="1360450622" sldId="312"/>
            <ac:spMk id="4" creationId="{526B77FB-ECF1-ABFC-C516-D8144C46723E}"/>
          </ac:spMkLst>
        </pc:spChg>
        <pc:picChg chg="del">
          <ac:chgData name="Matheus Nogueira" userId="3ffbdc37af4c2ab0" providerId="LiveId" clId="{349DD4D9-155F-4E8D-9C3A-BF56CE28B0E3}" dt="2024-01-29T17:35:53.518" v="12624" actId="478"/>
          <ac:picMkLst>
            <pc:docMk/>
            <pc:sldMk cId="1360450622" sldId="312"/>
            <ac:picMk id="6" creationId="{48A7F2CC-5BCE-3D63-313E-2C054E5405E8}"/>
          </ac:picMkLst>
        </pc:picChg>
        <pc:picChg chg="add mod">
          <ac:chgData name="Matheus Nogueira" userId="3ffbdc37af4c2ab0" providerId="LiveId" clId="{349DD4D9-155F-4E8D-9C3A-BF56CE28B0E3}" dt="2024-01-29T17:36:12.224" v="12634" actId="1076"/>
          <ac:picMkLst>
            <pc:docMk/>
            <pc:sldMk cId="1360450622" sldId="312"/>
            <ac:picMk id="7" creationId="{1F63E863-FCA7-7DFB-A010-F929D9572283}"/>
          </ac:picMkLst>
        </pc:picChg>
        <pc:picChg chg="del">
          <ac:chgData name="Matheus Nogueira" userId="3ffbdc37af4c2ab0" providerId="LiveId" clId="{349DD4D9-155F-4E8D-9C3A-BF56CE28B0E3}" dt="2024-01-29T17:35:54.080" v="12625" actId="478"/>
          <ac:picMkLst>
            <pc:docMk/>
            <pc:sldMk cId="1360450622" sldId="312"/>
            <ac:picMk id="9" creationId="{AFB1D1E9-8933-8880-8E4F-91AC6CF0D38B}"/>
          </ac:picMkLst>
        </pc:picChg>
        <pc:picChg chg="add mod">
          <ac:chgData name="Matheus Nogueira" userId="3ffbdc37af4c2ab0" providerId="LiveId" clId="{349DD4D9-155F-4E8D-9C3A-BF56CE28B0E3}" dt="2024-01-29T17:36:09.142" v="12633" actId="1076"/>
          <ac:picMkLst>
            <pc:docMk/>
            <pc:sldMk cId="1360450622" sldId="312"/>
            <ac:picMk id="10" creationId="{CC4A27A7-D5C6-7F63-B91F-40F65ACC5806}"/>
          </ac:picMkLst>
        </pc:picChg>
      </pc:sldChg>
      <pc:sldChg chg="addSp delSp modSp add del mod">
        <pc:chgData name="Matheus Nogueira" userId="3ffbdc37af4c2ab0" providerId="LiveId" clId="{349DD4D9-155F-4E8D-9C3A-BF56CE28B0E3}" dt="2024-01-31T16:01:52.907" v="22758" actId="2696"/>
        <pc:sldMkLst>
          <pc:docMk/>
          <pc:sldMk cId="2846313683" sldId="313"/>
        </pc:sldMkLst>
        <pc:spChg chg="mod">
          <ac:chgData name="Matheus Nogueira" userId="3ffbdc37af4c2ab0" providerId="LiveId" clId="{349DD4D9-155F-4E8D-9C3A-BF56CE28B0E3}" dt="2024-01-30T11:09:17.445" v="18300" actId="20577"/>
          <ac:spMkLst>
            <pc:docMk/>
            <pc:sldMk cId="2846313683" sldId="313"/>
            <ac:spMk id="4" creationId="{526B77FB-ECF1-ABFC-C516-D8144C46723E}"/>
          </ac:spMkLst>
        </pc:spChg>
        <pc:picChg chg="del">
          <ac:chgData name="Matheus Nogueira" userId="3ffbdc37af4c2ab0" providerId="LiveId" clId="{349DD4D9-155F-4E8D-9C3A-BF56CE28B0E3}" dt="2024-01-29T17:36:40.328" v="12656" actId="478"/>
          <ac:picMkLst>
            <pc:docMk/>
            <pc:sldMk cId="2846313683" sldId="313"/>
            <ac:picMk id="6" creationId="{48A7F2CC-5BCE-3D63-313E-2C054E5405E8}"/>
          </ac:picMkLst>
        </pc:picChg>
        <pc:picChg chg="add mod">
          <ac:chgData name="Matheus Nogueira" userId="3ffbdc37af4c2ab0" providerId="LiveId" clId="{349DD4D9-155F-4E8D-9C3A-BF56CE28B0E3}" dt="2024-01-29T17:40:28.336" v="13013" actId="1076"/>
          <ac:picMkLst>
            <pc:docMk/>
            <pc:sldMk cId="2846313683" sldId="313"/>
            <ac:picMk id="7" creationId="{81DD5C4C-5014-9CF3-8765-52E447F3EE87}"/>
          </ac:picMkLst>
        </pc:picChg>
        <pc:picChg chg="del">
          <ac:chgData name="Matheus Nogueira" userId="3ffbdc37af4c2ab0" providerId="LiveId" clId="{349DD4D9-155F-4E8D-9C3A-BF56CE28B0E3}" dt="2024-01-29T17:36:40.892" v="12657" actId="478"/>
          <ac:picMkLst>
            <pc:docMk/>
            <pc:sldMk cId="2846313683" sldId="313"/>
            <ac:picMk id="9" creationId="{AFB1D1E9-8933-8880-8E4F-91AC6CF0D38B}"/>
          </ac:picMkLst>
        </pc:picChg>
        <pc:picChg chg="add mod">
          <ac:chgData name="Matheus Nogueira" userId="3ffbdc37af4c2ab0" providerId="LiveId" clId="{349DD4D9-155F-4E8D-9C3A-BF56CE28B0E3}" dt="2024-01-29T17:41:29.741" v="13020" actId="1076"/>
          <ac:picMkLst>
            <pc:docMk/>
            <pc:sldMk cId="2846313683" sldId="313"/>
            <ac:picMk id="10" creationId="{F3D2EECB-0490-5FD7-B186-745FEAB0C542}"/>
          </ac:picMkLst>
        </pc:picChg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3343546823" sldId="313"/>
        </pc:sldMkLst>
      </pc:sldChg>
      <pc:sldChg chg="addSp delSp modSp add del mod modAnim">
        <pc:chgData name="Matheus Nogueira" userId="3ffbdc37af4c2ab0" providerId="LiveId" clId="{349DD4D9-155F-4E8D-9C3A-BF56CE28B0E3}" dt="2024-01-31T16:01:52.907" v="22758" actId="2696"/>
        <pc:sldMkLst>
          <pc:docMk/>
          <pc:sldMk cId="1638460008" sldId="314"/>
        </pc:sldMkLst>
        <pc:spChg chg="mod">
          <ac:chgData name="Matheus Nogueira" userId="3ffbdc37af4c2ab0" providerId="LiveId" clId="{349DD4D9-155F-4E8D-9C3A-BF56CE28B0E3}" dt="2024-01-29T17:42:06.492" v="13077" actId="1037"/>
          <ac:spMkLst>
            <pc:docMk/>
            <pc:sldMk cId="1638460008" sldId="314"/>
            <ac:spMk id="4" creationId="{526B77FB-ECF1-ABFC-C516-D8144C46723E}"/>
          </ac:spMkLst>
        </pc:spChg>
        <pc:picChg chg="add mod">
          <ac:chgData name="Matheus Nogueira" userId="3ffbdc37af4c2ab0" providerId="LiveId" clId="{349DD4D9-155F-4E8D-9C3A-BF56CE28B0E3}" dt="2024-01-29T17:42:14.120" v="13079" actId="1076"/>
          <ac:picMkLst>
            <pc:docMk/>
            <pc:sldMk cId="1638460008" sldId="314"/>
            <ac:picMk id="6" creationId="{3877C22A-D6E1-47F3-FA12-C9EC2CA28CC1}"/>
          </ac:picMkLst>
        </pc:picChg>
        <pc:picChg chg="del">
          <ac:chgData name="Matheus Nogueira" userId="3ffbdc37af4c2ab0" providerId="LiveId" clId="{349DD4D9-155F-4E8D-9C3A-BF56CE28B0E3}" dt="2024-01-29T17:41:38.880" v="13023" actId="478"/>
          <ac:picMkLst>
            <pc:docMk/>
            <pc:sldMk cId="1638460008" sldId="314"/>
            <ac:picMk id="7" creationId="{81DD5C4C-5014-9CF3-8765-52E447F3EE87}"/>
          </ac:picMkLst>
        </pc:picChg>
        <pc:picChg chg="add mod">
          <ac:chgData name="Matheus Nogueira" userId="3ffbdc37af4c2ab0" providerId="LiveId" clId="{349DD4D9-155F-4E8D-9C3A-BF56CE28B0E3}" dt="2024-01-29T17:42:09.828" v="13078" actId="1076"/>
          <ac:picMkLst>
            <pc:docMk/>
            <pc:sldMk cId="1638460008" sldId="314"/>
            <ac:picMk id="9" creationId="{EB95B399-1DCC-A71E-3685-766446C27ECA}"/>
          </ac:picMkLst>
        </pc:picChg>
        <pc:picChg chg="del">
          <ac:chgData name="Matheus Nogueira" userId="3ffbdc37af4c2ab0" providerId="LiveId" clId="{349DD4D9-155F-4E8D-9C3A-BF56CE28B0E3}" dt="2024-01-29T17:41:39.374" v="13024" actId="478"/>
          <ac:picMkLst>
            <pc:docMk/>
            <pc:sldMk cId="1638460008" sldId="314"/>
            <ac:picMk id="10" creationId="{F3D2EECB-0490-5FD7-B186-745FEAB0C542}"/>
          </ac:picMkLst>
        </pc:picChg>
      </pc:sldChg>
      <pc:sldChg chg="add">
        <pc:chgData name="Matheus Nogueira" userId="3ffbdc37af4c2ab0" providerId="LiveId" clId="{349DD4D9-155F-4E8D-9C3A-BF56CE28B0E3}" dt="2024-01-31T16:01:55.593" v="22759"/>
        <pc:sldMkLst>
          <pc:docMk/>
          <pc:sldMk cId="2879155005" sldId="314"/>
        </pc:sldMkLst>
      </pc:sldChg>
      <pc:sldChg chg="modSp add">
        <pc:chgData name="Matheus Nogueira" userId="3ffbdc37af4c2ab0" providerId="LiveId" clId="{349DD4D9-155F-4E8D-9C3A-BF56CE28B0E3}" dt="2024-02-01T18:21:52.389" v="22877"/>
        <pc:sldMkLst>
          <pc:docMk/>
          <pc:sldMk cId="1890356671" sldId="315"/>
        </pc:sldMkLst>
        <pc:spChg chg="mod">
          <ac:chgData name="Matheus Nogueira" userId="3ffbdc37af4c2ab0" providerId="LiveId" clId="{349DD4D9-155F-4E8D-9C3A-BF56CE28B0E3}" dt="2024-02-01T18:21:52.389" v="22877"/>
          <ac:spMkLst>
            <pc:docMk/>
            <pc:sldMk cId="1890356671" sldId="315"/>
            <ac:spMk id="4" creationId="{526B77FB-ECF1-ABFC-C516-D8144C46723E}"/>
          </ac:spMkLst>
        </pc:spChg>
      </pc:sldChg>
      <pc:sldChg chg="addSp delSp modSp add del mod ord modAnim">
        <pc:chgData name="Matheus Nogueira" userId="3ffbdc37af4c2ab0" providerId="LiveId" clId="{349DD4D9-155F-4E8D-9C3A-BF56CE28B0E3}" dt="2024-01-31T16:01:52.907" v="22758" actId="2696"/>
        <pc:sldMkLst>
          <pc:docMk/>
          <pc:sldMk cId="4170957736" sldId="315"/>
        </pc:sldMkLst>
        <pc:spChg chg="mod">
          <ac:chgData name="Matheus Nogueira" userId="3ffbdc37af4c2ab0" providerId="LiveId" clId="{349DD4D9-155F-4E8D-9C3A-BF56CE28B0E3}" dt="2024-01-30T20:54:00.626" v="21992" actId="20577"/>
          <ac:spMkLst>
            <pc:docMk/>
            <pc:sldMk cId="4170957736" sldId="315"/>
            <ac:spMk id="4" creationId="{526B77FB-ECF1-ABFC-C516-D8144C46723E}"/>
          </ac:spMkLst>
        </pc:spChg>
        <pc:picChg chg="add mod">
          <ac:chgData name="Matheus Nogueira" userId="3ffbdc37af4c2ab0" providerId="LiveId" clId="{349DD4D9-155F-4E8D-9C3A-BF56CE28B0E3}" dt="2024-01-29T17:43:05.677" v="13116" actId="1076"/>
          <ac:picMkLst>
            <pc:docMk/>
            <pc:sldMk cId="4170957736" sldId="315"/>
            <ac:picMk id="6" creationId="{50D7E08A-3E97-5241-0DCF-BE6523A8EF03}"/>
          </ac:picMkLst>
        </pc:picChg>
        <pc:picChg chg="del">
          <ac:chgData name="Matheus Nogueira" userId="3ffbdc37af4c2ab0" providerId="LiveId" clId="{349DD4D9-155F-4E8D-9C3A-BF56CE28B0E3}" dt="2024-01-29T17:42:35.995" v="13109" actId="478"/>
          <ac:picMkLst>
            <pc:docMk/>
            <pc:sldMk cId="4170957736" sldId="315"/>
            <ac:picMk id="7" creationId="{81DD5C4C-5014-9CF3-8765-52E447F3EE87}"/>
          </ac:picMkLst>
        </pc:picChg>
        <pc:picChg chg="del">
          <ac:chgData name="Matheus Nogueira" userId="3ffbdc37af4c2ab0" providerId="LiveId" clId="{349DD4D9-155F-4E8D-9C3A-BF56CE28B0E3}" dt="2024-01-29T17:42:37.301" v="13110" actId="478"/>
          <ac:picMkLst>
            <pc:docMk/>
            <pc:sldMk cId="4170957736" sldId="315"/>
            <ac:picMk id="10" creationId="{F3D2EECB-0490-5FD7-B186-745FEAB0C542}"/>
          </ac:picMkLst>
        </pc:picChg>
      </pc:sldChg>
      <pc:sldChg chg="modSp add">
        <pc:chgData name="Matheus Nogueira" userId="3ffbdc37af4c2ab0" providerId="LiveId" clId="{349DD4D9-155F-4E8D-9C3A-BF56CE28B0E3}" dt="2024-02-02T21:24:47.595" v="22878"/>
        <pc:sldMkLst>
          <pc:docMk/>
          <pc:sldMk cId="1164403684" sldId="316"/>
        </pc:sldMkLst>
        <pc:spChg chg="mod">
          <ac:chgData name="Matheus Nogueira" userId="3ffbdc37af4c2ab0" providerId="LiveId" clId="{349DD4D9-155F-4E8D-9C3A-BF56CE28B0E3}" dt="2024-02-02T21:24:47.595" v="22878"/>
          <ac:spMkLst>
            <pc:docMk/>
            <pc:sldMk cId="1164403684" sldId="316"/>
            <ac:spMk id="4" creationId="{526B77FB-ECF1-ABFC-C516-D8144C46723E}"/>
          </ac:spMkLst>
        </pc:spChg>
      </pc:sldChg>
      <pc:sldChg chg="addSp delSp modSp add del mod modAnim">
        <pc:chgData name="Matheus Nogueira" userId="3ffbdc37af4c2ab0" providerId="LiveId" clId="{349DD4D9-155F-4E8D-9C3A-BF56CE28B0E3}" dt="2024-01-31T16:01:52.907" v="22758" actId="2696"/>
        <pc:sldMkLst>
          <pc:docMk/>
          <pc:sldMk cId="1212640076" sldId="316"/>
        </pc:sldMkLst>
        <pc:spChg chg="mod">
          <ac:chgData name="Matheus Nogueira" userId="3ffbdc37af4c2ab0" providerId="LiveId" clId="{349DD4D9-155F-4E8D-9C3A-BF56CE28B0E3}" dt="2024-01-29T17:46:06.545" v="13425" actId="1037"/>
          <ac:spMkLst>
            <pc:docMk/>
            <pc:sldMk cId="1212640076" sldId="316"/>
            <ac:spMk id="4" creationId="{526B77FB-ECF1-ABFC-C516-D8144C46723E}"/>
          </ac:spMkLst>
        </pc:spChg>
        <pc:picChg chg="del">
          <ac:chgData name="Matheus Nogueira" userId="3ffbdc37af4c2ab0" providerId="LiveId" clId="{349DD4D9-155F-4E8D-9C3A-BF56CE28B0E3}" dt="2024-01-29T17:45:05.737" v="13372" actId="478"/>
          <ac:picMkLst>
            <pc:docMk/>
            <pc:sldMk cId="1212640076" sldId="316"/>
            <ac:picMk id="6" creationId="{50D7E08A-3E97-5241-0DCF-BE6523A8EF03}"/>
          </ac:picMkLst>
        </pc:picChg>
        <pc:picChg chg="add mod">
          <ac:chgData name="Matheus Nogueira" userId="3ffbdc37af4c2ab0" providerId="LiveId" clId="{349DD4D9-155F-4E8D-9C3A-BF56CE28B0E3}" dt="2024-01-29T17:47:09.247" v="13444" actId="1076"/>
          <ac:picMkLst>
            <pc:docMk/>
            <pc:sldMk cId="1212640076" sldId="316"/>
            <ac:picMk id="7" creationId="{ED60414B-B56A-D18D-0422-C930F416A573}"/>
          </ac:picMkLst>
        </pc:picChg>
        <pc:picChg chg="add mod">
          <ac:chgData name="Matheus Nogueira" userId="3ffbdc37af4c2ab0" providerId="LiveId" clId="{349DD4D9-155F-4E8D-9C3A-BF56CE28B0E3}" dt="2024-01-29T17:47:07.094" v="13443" actId="1076"/>
          <ac:picMkLst>
            <pc:docMk/>
            <pc:sldMk cId="1212640076" sldId="316"/>
            <ac:picMk id="9" creationId="{5549B788-2BBA-AE5C-5A20-368F6D567368}"/>
          </ac:picMkLst>
        </pc:picChg>
        <pc:picChg chg="add mod">
          <ac:chgData name="Matheus Nogueira" userId="3ffbdc37af4c2ab0" providerId="LiveId" clId="{349DD4D9-155F-4E8D-9C3A-BF56CE28B0E3}" dt="2024-01-29T17:46:53.951" v="13440" actId="1076"/>
          <ac:picMkLst>
            <pc:docMk/>
            <pc:sldMk cId="1212640076" sldId="316"/>
            <ac:picMk id="11" creationId="{0E315891-DE84-C311-0E11-DF095248243C}"/>
          </ac:picMkLst>
        </pc:picChg>
      </pc:sldChg>
      <pc:sldChg chg="modSp add mod">
        <pc:chgData name="Matheus Nogueira" userId="3ffbdc37af4c2ab0" providerId="LiveId" clId="{349DD4D9-155F-4E8D-9C3A-BF56CE28B0E3}" dt="2024-01-30T11:02:11.158" v="17789" actId="20577"/>
        <pc:sldMkLst>
          <pc:docMk/>
          <pc:sldMk cId="816141582" sldId="317"/>
        </pc:sldMkLst>
        <pc:spChg chg="mod">
          <ac:chgData name="Matheus Nogueira" userId="3ffbdc37af4c2ab0" providerId="LiveId" clId="{349DD4D9-155F-4E8D-9C3A-BF56CE28B0E3}" dt="2024-01-30T11:02:11.158" v="17789" actId="20577"/>
          <ac:spMkLst>
            <pc:docMk/>
            <pc:sldMk cId="816141582" sldId="317"/>
            <ac:spMk id="4" creationId="{526B77FB-ECF1-ABFC-C516-D8144C46723E}"/>
          </ac:spMkLst>
        </pc:spChg>
      </pc:sldChg>
      <pc:sldChg chg="modSp add mod">
        <pc:chgData name="Matheus Nogueira" userId="3ffbdc37af4c2ab0" providerId="LiveId" clId="{349DD4D9-155F-4E8D-9C3A-BF56CE28B0E3}" dt="2024-02-01T18:21:52.389" v="22877"/>
        <pc:sldMkLst>
          <pc:docMk/>
          <pc:sldMk cId="3544301748" sldId="318"/>
        </pc:sldMkLst>
        <pc:spChg chg="mod">
          <ac:chgData name="Matheus Nogueira" userId="3ffbdc37af4c2ab0" providerId="LiveId" clId="{349DD4D9-155F-4E8D-9C3A-BF56CE28B0E3}" dt="2024-02-01T18:21:52.389" v="22877"/>
          <ac:spMkLst>
            <pc:docMk/>
            <pc:sldMk cId="3544301748" sldId="318"/>
            <ac:spMk id="4" creationId="{526B77FB-ECF1-ABFC-C516-D8144C46723E}"/>
          </ac:spMkLst>
        </pc:spChg>
      </pc:sldChg>
      <pc:sldChg chg="modSp add mod modAnim">
        <pc:chgData name="Matheus Nogueira" userId="3ffbdc37af4c2ab0" providerId="LiveId" clId="{349DD4D9-155F-4E8D-9C3A-BF56CE28B0E3}" dt="2024-02-04T14:05:58.775" v="22930"/>
        <pc:sldMkLst>
          <pc:docMk/>
          <pc:sldMk cId="2213854024" sldId="319"/>
        </pc:sldMkLst>
        <pc:spChg chg="mod">
          <ac:chgData name="Matheus Nogueira" userId="3ffbdc37af4c2ab0" providerId="LiveId" clId="{349DD4D9-155F-4E8D-9C3A-BF56CE28B0E3}" dt="2024-01-30T17:54:08.801" v="21965" actId="20577"/>
          <ac:spMkLst>
            <pc:docMk/>
            <pc:sldMk cId="2213854024" sldId="319"/>
            <ac:spMk id="4" creationId="{526B77FB-ECF1-ABFC-C516-D8144C46723E}"/>
          </ac:spMkLst>
        </pc:spChg>
      </pc:sldChg>
      <pc:sldChg chg="modSp add mod">
        <pc:chgData name="Matheus Nogueira" userId="3ffbdc37af4c2ab0" providerId="LiveId" clId="{349DD4D9-155F-4E8D-9C3A-BF56CE28B0E3}" dt="2024-01-29T18:37:14.322" v="17498" actId="123"/>
        <pc:sldMkLst>
          <pc:docMk/>
          <pc:sldMk cId="1636904166" sldId="320"/>
        </pc:sldMkLst>
        <pc:spChg chg="mod">
          <ac:chgData name="Matheus Nogueira" userId="3ffbdc37af4c2ab0" providerId="LiveId" clId="{349DD4D9-155F-4E8D-9C3A-BF56CE28B0E3}" dt="2024-01-29T18:37:14.322" v="17498" actId="123"/>
          <ac:spMkLst>
            <pc:docMk/>
            <pc:sldMk cId="1636904166" sldId="320"/>
            <ac:spMk id="4" creationId="{526B77FB-ECF1-ABFC-C516-D8144C46723E}"/>
          </ac:spMkLst>
        </pc:spChg>
      </pc:sldChg>
      <pc:sldChg chg="modSp add mod modAnim">
        <pc:chgData name="Matheus Nogueira" userId="3ffbdc37af4c2ab0" providerId="LiveId" clId="{349DD4D9-155F-4E8D-9C3A-BF56CE28B0E3}" dt="2024-02-04T14:06:17.230" v="22932"/>
        <pc:sldMkLst>
          <pc:docMk/>
          <pc:sldMk cId="1999626315" sldId="321"/>
        </pc:sldMkLst>
        <pc:spChg chg="mod">
          <ac:chgData name="Matheus Nogueira" userId="3ffbdc37af4c2ab0" providerId="LiveId" clId="{349DD4D9-155F-4E8D-9C3A-BF56CE28B0E3}" dt="2024-01-29T18:37:09.715" v="17497" actId="123"/>
          <ac:spMkLst>
            <pc:docMk/>
            <pc:sldMk cId="1999626315" sldId="321"/>
            <ac:spMk id="4" creationId="{526B77FB-ECF1-ABFC-C516-D8144C46723E}"/>
          </ac:spMkLst>
        </pc:spChg>
      </pc:sldChg>
      <pc:sldChg chg="modSp add mod">
        <pc:chgData name="Matheus Nogueira" userId="3ffbdc37af4c2ab0" providerId="LiveId" clId="{349DD4D9-155F-4E8D-9C3A-BF56CE28B0E3}" dt="2024-01-29T18:47:43.589" v="17710" actId="20577"/>
        <pc:sldMkLst>
          <pc:docMk/>
          <pc:sldMk cId="1049616174" sldId="322"/>
        </pc:sldMkLst>
        <pc:spChg chg="mod">
          <ac:chgData name="Matheus Nogueira" userId="3ffbdc37af4c2ab0" providerId="LiveId" clId="{349DD4D9-155F-4E8D-9C3A-BF56CE28B0E3}" dt="2024-01-29T18:47:43.589" v="17710" actId="20577"/>
          <ac:spMkLst>
            <pc:docMk/>
            <pc:sldMk cId="1049616174" sldId="322"/>
            <ac:spMk id="4" creationId="{526B77FB-ECF1-ABFC-C516-D8144C46723E}"/>
          </ac:spMkLst>
        </pc:spChg>
      </pc:sldChg>
      <pc:sldChg chg="modSp add mod">
        <pc:chgData name="Matheus Nogueira" userId="3ffbdc37af4c2ab0" providerId="LiveId" clId="{349DD4D9-155F-4E8D-9C3A-BF56CE28B0E3}" dt="2024-01-30T14:49:20.268" v="20664" actId="113"/>
        <pc:sldMkLst>
          <pc:docMk/>
          <pc:sldMk cId="3904792363" sldId="323"/>
        </pc:sldMkLst>
        <pc:spChg chg="mod">
          <ac:chgData name="Matheus Nogueira" userId="3ffbdc37af4c2ab0" providerId="LiveId" clId="{349DD4D9-155F-4E8D-9C3A-BF56CE28B0E3}" dt="2024-01-30T14:49:20.268" v="20664" actId="113"/>
          <ac:spMkLst>
            <pc:docMk/>
            <pc:sldMk cId="3904792363" sldId="323"/>
            <ac:spMk id="4" creationId="{526B77FB-ECF1-ABFC-C516-D8144C46723E}"/>
          </ac:spMkLst>
        </pc:spChg>
      </pc:sldChg>
      <pc:sldChg chg="modSp add mod addAnim delAnim modAnim">
        <pc:chgData name="Matheus Nogueira" userId="3ffbdc37af4c2ab0" providerId="LiveId" clId="{349DD4D9-155F-4E8D-9C3A-BF56CE28B0E3}" dt="2024-02-04T14:03:38.383" v="22916" actId="1035"/>
        <pc:sldMkLst>
          <pc:docMk/>
          <pc:sldMk cId="2505341943" sldId="324"/>
        </pc:sldMkLst>
        <pc:spChg chg="mod">
          <ac:chgData name="Matheus Nogueira" userId="3ffbdc37af4c2ab0" providerId="LiveId" clId="{349DD4D9-155F-4E8D-9C3A-BF56CE28B0E3}" dt="2024-02-04T14:03:38.383" v="22916" actId="1035"/>
          <ac:spMkLst>
            <pc:docMk/>
            <pc:sldMk cId="2505341943" sldId="324"/>
            <ac:spMk id="4" creationId="{526B77FB-ECF1-ABFC-C516-D8144C46723E}"/>
          </ac:spMkLst>
        </pc:spChg>
      </pc:sldChg>
      <pc:sldChg chg="modSp add del mod modAnim">
        <pc:chgData name="Matheus Nogueira" userId="3ffbdc37af4c2ab0" providerId="LiveId" clId="{349DD4D9-155F-4E8D-9C3A-BF56CE28B0E3}" dt="2024-02-02T21:24:47.595" v="22878"/>
        <pc:sldMkLst>
          <pc:docMk/>
          <pc:sldMk cId="2502923851" sldId="325"/>
        </pc:sldMkLst>
        <pc:spChg chg="mod">
          <ac:chgData name="Matheus Nogueira" userId="3ffbdc37af4c2ab0" providerId="LiveId" clId="{349DD4D9-155F-4E8D-9C3A-BF56CE28B0E3}" dt="2024-02-02T21:24:47.595" v="22878"/>
          <ac:spMkLst>
            <pc:docMk/>
            <pc:sldMk cId="2502923851" sldId="325"/>
            <ac:spMk id="4" creationId="{526B77FB-ECF1-ABFC-C516-D8144C46723E}"/>
          </ac:spMkLst>
        </pc:spChg>
      </pc:sldChg>
      <pc:sldChg chg="addSp modSp add mod">
        <pc:chgData name="Matheus Nogueira" userId="3ffbdc37af4c2ab0" providerId="LiveId" clId="{349DD4D9-155F-4E8D-9C3A-BF56CE28B0E3}" dt="2024-02-01T18:21:52.389" v="22877"/>
        <pc:sldMkLst>
          <pc:docMk/>
          <pc:sldMk cId="2604961605" sldId="326"/>
        </pc:sldMkLst>
        <pc:spChg chg="mod">
          <ac:chgData name="Matheus Nogueira" userId="3ffbdc37af4c2ab0" providerId="LiveId" clId="{349DD4D9-155F-4E8D-9C3A-BF56CE28B0E3}" dt="2024-01-31T15:51:41.288" v="21994" actId="20577"/>
          <ac:spMkLst>
            <pc:docMk/>
            <pc:sldMk cId="2604961605" sldId="326"/>
            <ac:spMk id="4" creationId="{526B77FB-ECF1-ABFC-C516-D8144C46723E}"/>
          </ac:spMkLst>
        </pc:spChg>
        <pc:graphicFrameChg chg="add mod modGraphic">
          <ac:chgData name="Matheus Nogueira" userId="3ffbdc37af4c2ab0" providerId="LiveId" clId="{349DD4D9-155F-4E8D-9C3A-BF56CE28B0E3}" dt="2024-02-01T18:21:52.389" v="22877"/>
          <ac:graphicFrameMkLst>
            <pc:docMk/>
            <pc:sldMk cId="2604961605" sldId="326"/>
            <ac:graphicFrameMk id="6" creationId="{D0ED5B48-06E7-B2DC-C723-EDCA71D1FE0D}"/>
          </ac:graphicFrameMkLst>
        </pc:graphicFrameChg>
      </pc:sldChg>
      <pc:sldChg chg="modSp add mod">
        <pc:chgData name="Matheus Nogueira" userId="3ffbdc37af4c2ab0" providerId="LiveId" clId="{349DD4D9-155F-4E8D-9C3A-BF56CE28B0E3}" dt="2024-01-31T16:02:31.923" v="22836" actId="404"/>
        <pc:sldMkLst>
          <pc:docMk/>
          <pc:sldMk cId="497816338" sldId="327"/>
        </pc:sldMkLst>
        <pc:spChg chg="mod">
          <ac:chgData name="Matheus Nogueira" userId="3ffbdc37af4c2ab0" providerId="LiveId" clId="{349DD4D9-155F-4E8D-9C3A-BF56CE28B0E3}" dt="2024-01-31T16:02:31.923" v="22836" actId="404"/>
          <ac:spMkLst>
            <pc:docMk/>
            <pc:sldMk cId="497816338" sldId="327"/>
            <ac:spMk id="4" creationId="{526B77FB-ECF1-ABFC-C516-D8144C4672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B4155-2817-4EBB-8456-466BA66C849A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A6B66-F2CB-4AC7-81AF-2A4C44D5E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C0EC-1B62-4F7D-85D3-89A304769375}" type="datetime1">
              <a:rPr lang="pt-BR" smtClean="0"/>
              <a:t>04/02/2024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33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97F9-1537-4FEB-BE93-D8BFEB3CC07C}" type="datetime1">
              <a:rPr lang="pt-BR" smtClean="0"/>
              <a:t>04/02/2024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71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15831-4837-47BE-9DF8-385C7C8F28BE}" type="datetime1">
              <a:rPr lang="pt-BR" smtClean="0"/>
              <a:t>04/02/2024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9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74E33-EB51-4037-9131-9BC50AA8853C}" type="datetime1">
              <a:rPr lang="pt-BR" smtClean="0"/>
              <a:t>04/02/2024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0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0C6-D632-4BBD-AD08-0A715DA24CAE}" type="datetime1">
              <a:rPr lang="pt-BR" smtClean="0"/>
              <a:t>04/02/2024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75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704F-1CD2-4C57-9744-4D2007F9DF1C}" type="datetime1">
              <a:rPr lang="pt-BR" smtClean="0"/>
              <a:t>04/02/2024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5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6C5A-BBF4-4E33-8C9B-CDC0CD7D6F65}" type="datetime1">
              <a:rPr lang="pt-BR" smtClean="0"/>
              <a:t>04/02/2024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08B5-AFC3-4163-98B6-ADA5D61662ED}" type="datetime1">
              <a:rPr lang="pt-BR" smtClean="0"/>
              <a:t>04/02/2024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7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D2C7-1750-44CE-8604-DCE432648808}" type="datetime1">
              <a:rPr lang="pt-BR" smtClean="0"/>
              <a:t>04/02/2024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5F6374-4A51-4DC6-917B-0BCBA8B0FD49}" type="datetime1">
              <a:rPr lang="pt-BR" smtClean="0"/>
              <a:t>04/02/2024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8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6EE8-E99C-4920-AD8D-23FAFA3629E3}" type="datetime1">
              <a:rPr lang="pt-BR" smtClean="0"/>
              <a:t>04/02/2024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6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685B01-98FF-4824-91DD-86EAFA46A862}" type="datetime1">
              <a:rPr lang="pt-BR" smtClean="0"/>
              <a:t>04/02/2024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62B0CD-3E33-47AF-8A6E-30640342C5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67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80EC-BC71-0587-A24F-F77B4888D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score-driven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</a:rPr>
              <a:t>não-Gaussianos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para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</a:rPr>
              <a:t>temporais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com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</a:rPr>
              <a:t>combinação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</a:rPr>
              <a:t>não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linear das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</a:rPr>
              <a:t>componentes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</a:rPr>
              <a:t>tendência</a:t>
            </a:r>
            <a:r>
              <a:rPr lang="en-US" sz="4800" b="1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sz="4800" b="1" dirty="0" err="1">
                <a:solidFill>
                  <a:schemeClr val="bg2">
                    <a:lumMod val="50000"/>
                  </a:schemeClr>
                </a:solidFill>
              </a:rPr>
              <a:t>sazonalidade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5DD70-4414-6F2F-9445-EB2CA1EDC6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Matheus Carneiro Nogueira</a:t>
            </a:r>
          </a:p>
          <a:p>
            <a:r>
              <a:rPr lang="en-US" sz="1800" dirty="0" err="1"/>
              <a:t>Orientador</a:t>
            </a:r>
            <a:r>
              <a:rPr lang="en-US" sz="1800" dirty="0"/>
              <a:t>: prof. Cristiano Fernandes</a:t>
            </a:r>
          </a:p>
        </p:txBody>
      </p:sp>
      <p:pic>
        <p:nvPicPr>
          <p:cNvPr id="1026" name="Picture 2" descr="Departamento de Informática – PUC-Rio | Home Mobile">
            <a:extLst>
              <a:ext uri="{FF2B5EF4-FFF2-40B4-BE49-F238E27FC236}">
                <a16:creationId xmlns:a16="http://schemas.microsoft.com/office/drawing/2014/main" id="{56A5579A-15BE-ADF8-2A9B-25E8AC47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70" y="1"/>
            <a:ext cx="1028769" cy="5316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0" name="Picture 6" descr="Pontifícia Universidade Católica do Rio de Janeiro | REARI-RJ">
            <a:extLst>
              <a:ext uri="{FF2B5EF4-FFF2-40B4-BE49-F238E27FC236}">
                <a16:creationId xmlns:a16="http://schemas.microsoft.com/office/drawing/2014/main" id="{321DEE23-87C5-49B3-7E35-888C5321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1" y="0"/>
            <a:ext cx="1036320" cy="138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347CB6-CD01-E97B-A952-B915D8CEEF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907670" cy="53164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BB5AC-A888-8AB3-A459-B6E3F3AF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050"/>
              <a:t>Projeto Final de Graduação em Engenharia de computação</a:t>
            </a:r>
            <a:endParaRPr lang="en-US" sz="105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A26D3-E2D3-FDFF-49D4-54B0BB1C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3435" y="6459785"/>
            <a:ext cx="1312025" cy="365125"/>
          </a:xfrm>
        </p:spPr>
        <p:txBody>
          <a:bodyPr/>
          <a:lstStyle/>
          <a:p>
            <a:fld id="{3762B0CD-3E33-47AF-8A6E-30640342C561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F82B1-1C70-7EDF-A721-2596187CA0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595" y="6459785"/>
            <a:ext cx="2472271" cy="365125"/>
          </a:xfrm>
        </p:spPr>
        <p:txBody>
          <a:bodyPr/>
          <a:lstStyle/>
          <a:p>
            <a:fld id="{746AD8CB-ED56-4065-9FCB-D6F249CBBDF4}" type="datetime1">
              <a:rPr lang="pt-BR" sz="1200" smtClean="0"/>
              <a:t>04/02/2024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1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59817"/>
                <a:ext cx="11288996" cy="6596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i="1" dirty="0">
                    <a:solidFill>
                      <a:schemeClr val="bg2">
                        <a:lumMod val="50000"/>
                      </a:schemeClr>
                    </a:solidFill>
                  </a:rPr>
                  <a:t>Modelos score-driven</a:t>
                </a:r>
                <a:endParaRPr lang="en-US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A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qualidade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é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avaliada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partir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diagnósticos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dos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resíduos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estimado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. Para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GAS,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existem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duas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possíveis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classes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resíduos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. </a:t>
                </a: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b="1" dirty="0" err="1">
                    <a:solidFill>
                      <a:schemeClr val="bg2">
                        <a:lumMod val="50000"/>
                      </a:schemeClr>
                    </a:solidFill>
                  </a:rPr>
                  <a:t>Resíduos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 de Pearson: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b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b="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são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respectivamente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média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variância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probabilístico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b="1" dirty="0" err="1">
                    <a:solidFill>
                      <a:schemeClr val="bg2">
                        <a:lumMod val="50000"/>
                      </a:schemeClr>
                    </a:solidFill>
                  </a:rPr>
                  <a:t>Resíduos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b="1" dirty="0" err="1">
                    <a:solidFill>
                      <a:schemeClr val="bg2">
                        <a:lumMod val="50000"/>
                      </a:schemeClr>
                    </a:solidFill>
                  </a:rPr>
                  <a:t>Quantílicos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b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é 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quantil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uma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normal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padrão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é a funcao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acumulada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associada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Segundo [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Kalliovirta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2012],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resíduos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quantílicos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são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assintoticamente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normais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se 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GAS for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bem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especificado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mesmo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que a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condicional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seja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não-Gaussiana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59817"/>
                <a:ext cx="11288996" cy="6596486"/>
              </a:xfrm>
              <a:prstGeom prst="rect">
                <a:avLst/>
              </a:prstGeom>
              <a:blipFill>
                <a:blip r:embed="rId2"/>
                <a:stretch>
                  <a:fillRect l="-1620" t="-1479" r="-4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018CF-58FD-65EB-1D77-F6B7CF41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AF10-04DE-4267-97DE-CAD6CF6E1764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4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D4429-13D5-1F27-54EE-944C8C7B4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86" y="341831"/>
            <a:ext cx="6776929" cy="5576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9CED53-B3A2-3330-0C2C-4D7CD560248D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4614731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i="1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3600" b="1" i="1" dirty="0">
                    <a:solidFill>
                      <a:schemeClr val="bg2">
                        <a:lumMod val="50000"/>
                      </a:schemeClr>
                    </a:solidFill>
                  </a:rPr>
                  <a:t> score-driven</a:t>
                </a:r>
              </a:p>
              <a:p>
                <a:pPr algn="just"/>
                <a:endParaRPr lang="en-US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previsão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fora da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amostra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desses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está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definida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apenas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para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passos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à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frente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sendo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necessário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realizar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simulações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Monte Carlo para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passos.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9CED53-B3A2-3330-0C2C-4D7CD5602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4614731" cy="2769989"/>
              </a:xfrm>
              <a:prstGeom prst="rect">
                <a:avLst/>
              </a:prstGeom>
              <a:blipFill>
                <a:blip r:embed="rId3"/>
                <a:stretch>
                  <a:fillRect l="-3963" t="-3524" r="-2114" b="-41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73A6B-F70F-F58D-3A59-57FEDF01A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9088-8362-4BC0-A624-7EB2F2A06C84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2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288996" cy="465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i="1" dirty="0">
                    <a:solidFill>
                      <a:schemeClr val="bg2">
                        <a:lumMod val="50000"/>
                      </a:schemeClr>
                    </a:solidFill>
                  </a:rPr>
                  <a:t>Modelos score-driven – </a:t>
                </a:r>
                <a:r>
                  <a:rPr lang="en-US" sz="3600" b="1" dirty="0" err="1">
                    <a:solidFill>
                      <a:schemeClr val="bg2">
                        <a:lumMod val="50000"/>
                      </a:schemeClr>
                    </a:solidFill>
                  </a:rPr>
                  <a:t>funções</a:t>
                </a:r>
                <a:r>
                  <a:rPr lang="en-US" sz="3600" b="1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3600" b="1" dirty="0" err="1">
                    <a:solidFill>
                      <a:schemeClr val="bg2">
                        <a:lumMod val="50000"/>
                      </a:schemeClr>
                    </a:solidFill>
                  </a:rPr>
                  <a:t>ligação</a:t>
                </a:r>
                <a:endParaRPr lang="en-US" sz="3600" b="1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Usualmente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são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utilizadas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funções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ligação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para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restringir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variantes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no tempo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aos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seus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domínios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algn="just"/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Assuma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que um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variante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no tempo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uma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deva ser,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por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definição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positivo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.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Sendo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assim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o usual seria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utilizarmos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função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ligação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logarítmica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tal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modo que:</a:t>
                </a: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A partir dessas novas expressões para os parâmetros variantes no tempo com função de ligação, seria necessário obter todas as novas expressões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No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entanto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essa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metodologia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não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foi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utilizada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dado que 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pacote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i="1" dirty="0" err="1">
                    <a:solidFill>
                      <a:schemeClr val="bg2">
                        <a:lumMod val="50000"/>
                      </a:schemeClr>
                    </a:solidFill>
                  </a:rPr>
                  <a:t>UnobservedComponentGAS.jl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utilizado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como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base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deste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trabalho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garante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as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restrições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domínio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dos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variante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no tempo a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partir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restrições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problema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de otimizacao que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estima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o </a:t>
                </a:r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GAS.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288996" cy="4659930"/>
              </a:xfrm>
              <a:prstGeom prst="rect">
                <a:avLst/>
              </a:prstGeom>
              <a:blipFill>
                <a:blip r:embed="rId2"/>
                <a:stretch>
                  <a:fillRect l="-1620" t="-2094" r="-486" b="-11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018CF-58FD-65EB-1D77-F6B7CF41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F05E-EF89-48AA-AB00-63C076739765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Pacotes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que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implementam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i="1" dirty="0">
                <a:solidFill>
                  <a:schemeClr val="bg2">
                    <a:lumMod val="50000"/>
                  </a:schemeClr>
                </a:solidFill>
              </a:rPr>
              <a:t>score-driven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Já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existem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ferramentas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computacionais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que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implementam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</a:rPr>
              <a:t>score-driven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para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temporais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Veremos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algumas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delas, a saber: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</a:rPr>
              <a:t>Time Series Lab Score Edition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[Lit, Koopman e Harvey 2021]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</a:rPr>
              <a:t>Time Series Lab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[Lit, Koopman e Harvey 2022]</a:t>
            </a:r>
            <a:endParaRPr lang="en-US" sz="22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bg2">
                    <a:lumMod val="50000"/>
                  </a:schemeClr>
                </a:solidFill>
              </a:rPr>
              <a:t>GAS R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Ardia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Boudt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e Catania 2016]</a:t>
            </a:r>
            <a:endParaRPr lang="en-US" sz="22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i="1" dirty="0" err="1">
                <a:solidFill>
                  <a:schemeClr val="bg2">
                    <a:lumMod val="50000"/>
                  </a:schemeClr>
                </a:solidFill>
              </a:rPr>
              <a:t>ScoreDrivenModels.jl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Bodin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et al. 2020]</a:t>
            </a:r>
            <a:endParaRPr lang="en-US" sz="22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200" i="1" dirty="0" err="1">
                <a:solidFill>
                  <a:schemeClr val="bg2">
                    <a:lumMod val="50000"/>
                  </a:schemeClr>
                </a:solidFill>
              </a:rPr>
              <a:t>UnobservedcomponentesGAS.jl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[Alves] (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desenvolvimento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87C62-A1A8-4678-B275-B24B3303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68DAC-DC2B-4F1E-8ACC-079941154E3E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Pacotes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que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implementam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i="1" dirty="0">
                <a:solidFill>
                  <a:schemeClr val="bg2">
                    <a:lumMod val="50000"/>
                  </a:schemeClr>
                </a:solidFill>
              </a:rPr>
              <a:t>score-driven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87C62-A1A8-4678-B275-B24B3303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68DAC-DC2B-4F1E-8ACC-079941154E3E}" type="datetime1">
              <a:rPr lang="pt-BR" smtClean="0"/>
              <a:t>04/02/2024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ED5B48-06E7-B2DC-C723-EDCA71D1F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273677"/>
              </p:ext>
            </p:extLst>
          </p:nvPr>
        </p:nvGraphicFramePr>
        <p:xfrm>
          <a:off x="348952" y="1059220"/>
          <a:ext cx="11494096" cy="473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906">
                  <a:extLst>
                    <a:ext uri="{9D8B030D-6E8A-4147-A177-3AD203B41FA5}">
                      <a16:colId xmlns:a16="http://schemas.microsoft.com/office/drawing/2014/main" val="4191534703"/>
                    </a:ext>
                  </a:extLst>
                </a:gridCol>
                <a:gridCol w="1965532">
                  <a:extLst>
                    <a:ext uri="{9D8B030D-6E8A-4147-A177-3AD203B41FA5}">
                      <a16:colId xmlns:a16="http://schemas.microsoft.com/office/drawing/2014/main" val="1482488056"/>
                    </a:ext>
                  </a:extLst>
                </a:gridCol>
                <a:gridCol w="4527134">
                  <a:extLst>
                    <a:ext uri="{9D8B030D-6E8A-4147-A177-3AD203B41FA5}">
                      <a16:colId xmlns:a16="http://schemas.microsoft.com/office/drawing/2014/main" val="803633456"/>
                    </a:ext>
                  </a:extLst>
                </a:gridCol>
                <a:gridCol w="2873524">
                  <a:extLst>
                    <a:ext uri="{9D8B030D-6E8A-4147-A177-3AD203B41FA5}">
                      <a16:colId xmlns:a16="http://schemas.microsoft.com/office/drawing/2014/main" val="3620796145"/>
                    </a:ext>
                  </a:extLst>
                </a:gridCol>
              </a:tblGrid>
              <a:tr h="36746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Pacote/</a:t>
                      </a:r>
                      <a:r>
                        <a:rPr lang="pt-BR" i="1" dirty="0"/>
                        <a:t>Software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Modelos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Distribuições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Comentários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790453"/>
                  </a:ext>
                </a:extLst>
              </a:tr>
              <a:tr h="8263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TSL Score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Edition</a:t>
                      </a:r>
                      <a:endParaRPr lang="pt-BR" sz="16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GAS-CNO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Poisson, Negativa Binomial, Bernoulli 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Skellam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sv-SE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Normal, t de Student, GED, Beta  Generalizada Tipo 2, 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Exponencial 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Weibull</a:t>
                      </a:r>
                      <a:endParaRPr lang="pt-BR" sz="16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Focado em modelos score-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driven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mas substituível pelo TSL.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3684464"/>
                  </a:ext>
                </a:extLst>
              </a:tr>
              <a:tr h="8263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GAS-CNO e GAS(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p,q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Poisson, Negativa Binomial, Bernoulli e 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Skellam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Normal, t de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GED, Beta Generalizada Tipo 2, Exponencial 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Weibull</a:t>
                      </a:r>
                      <a:endParaRPr lang="pt-BR" sz="16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Software mais completo em termos de modelagens de séries temporais.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329459"/>
                  </a:ext>
                </a:extLst>
              </a:tr>
              <a:tr h="101295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GAS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GAS(1,1)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Gaussiana,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Skew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-Gaussiana, t de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Skew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 de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 de </a:t>
                      </a:r>
                      <a:r>
                        <a:rPr lang="fr-F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r>
                        <a:rPr lang="fr-F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Assimétrica</a:t>
                      </a:r>
                      <a:r>
                        <a:rPr lang="fr-F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Laplace </a:t>
                      </a:r>
                      <a:r>
                        <a:rPr lang="fr-F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Assimétrica</a:t>
                      </a:r>
                      <a:r>
                        <a:rPr lang="fr-F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Poisson, Bernoulli, Gamma, Exponencial, Beta, Negativa Binomial 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Skellam</a:t>
                      </a:r>
                      <a:endParaRPr lang="pt-BR" sz="16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Implementa apenas GAS(1,1), mas possibilita modelos multivariados.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315966"/>
                  </a:ext>
                </a:extLst>
              </a:tr>
              <a:tr h="8263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ScoreDrivenModels.jl</a:t>
                      </a:r>
                      <a:endParaRPr lang="pt-BR" sz="16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GAS(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p,q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Beta, </a:t>
                      </a:r>
                      <a:r>
                        <a:rPr lang="en-US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Exponencial</a:t>
                      </a:r>
                      <a:r>
                        <a:rPr 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Gamma, </a:t>
                      </a:r>
                      <a:r>
                        <a:rPr lang="en-US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LogitNormal</a:t>
                      </a:r>
                      <a:r>
                        <a:rPr 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  <a:r>
                        <a:rPr 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Negativa</a:t>
                      </a:r>
                      <a:r>
                        <a:rPr 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Binomial, Normal, Poisson, t de Student e Weibull</a:t>
                      </a:r>
                      <a:endParaRPr lang="pt-BR" sz="16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Permite adição de qualquer nova distribuição desejada.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64844"/>
                  </a:ext>
                </a:extLst>
              </a:tr>
              <a:tr h="8263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UnobservedcomponentesGAS.jl</a:t>
                      </a:r>
                      <a:endParaRPr lang="pt-BR" sz="16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GAS-CNO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Normal e t de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endParaRPr lang="pt-BR" sz="16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Possibilidade de otimização robusta e </a:t>
                      </a:r>
                      <a:r>
                        <a:rPr lang="pt-BR" sz="16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auto-gas</a:t>
                      </a:r>
                      <a:r>
                        <a:rPr lang="pt-BR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mas ainda em desenvolvimento.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851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6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494095" cy="613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b="1" dirty="0">
                    <a:solidFill>
                      <a:schemeClr val="bg2">
                        <a:lumMod val="50000"/>
                      </a:schemeClr>
                    </a:solidFill>
                  </a:rPr>
                  <a:t>Combinação </a:t>
                </a:r>
                <a:r>
                  <a:rPr lang="en-US" sz="2800" b="1" dirty="0" err="1">
                    <a:solidFill>
                      <a:schemeClr val="bg2">
                        <a:lumMod val="50000"/>
                      </a:schemeClr>
                    </a:solidFill>
                  </a:rPr>
                  <a:t>não</a:t>
                </a:r>
                <a:r>
                  <a:rPr lang="en-US" sz="2800" b="1" dirty="0">
                    <a:solidFill>
                      <a:schemeClr val="bg2">
                        <a:lumMod val="50000"/>
                      </a:schemeClr>
                    </a:solidFill>
                  </a:rPr>
                  <a:t> linear das </a:t>
                </a:r>
                <a:r>
                  <a:rPr lang="en-US" sz="2800" b="1" dirty="0" err="1">
                    <a:solidFill>
                      <a:schemeClr val="bg2">
                        <a:lumMod val="50000"/>
                      </a:schemeClr>
                    </a:solidFill>
                  </a:rPr>
                  <a:t>componentes</a:t>
                </a:r>
                <a:r>
                  <a:rPr lang="en-US" sz="2800" b="1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800" b="1" dirty="0" err="1">
                    <a:solidFill>
                      <a:schemeClr val="bg2">
                        <a:lumMod val="50000"/>
                      </a:schemeClr>
                    </a:solidFill>
                  </a:rPr>
                  <a:t>tendência</a:t>
                </a:r>
                <a:r>
                  <a:rPr lang="en-US" sz="2800" b="1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:r>
                  <a:rPr lang="en-US" sz="2800" b="1" dirty="0" err="1">
                    <a:solidFill>
                      <a:schemeClr val="bg2">
                        <a:lumMod val="50000"/>
                      </a:schemeClr>
                    </a:solidFill>
                  </a:rPr>
                  <a:t>sazonalidade</a:t>
                </a:r>
                <a:endParaRPr lang="en-US" sz="28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Todos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pacotes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:r>
                  <a:rPr lang="en-US" sz="2400" i="1" dirty="0" err="1">
                    <a:solidFill>
                      <a:schemeClr val="bg2">
                        <a:lumMod val="50000"/>
                      </a:schemeClr>
                    </a:solidFill>
                  </a:rPr>
                  <a:t>softwares</a:t>
                </a:r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que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implementam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GAS-CNO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possuem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limitação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implementar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com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combinação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aditiva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das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componentes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tendência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sazonalidade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partir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inspiração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dos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ETS de [Hyndman et al. 2008] e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estruturais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com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combinações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multiplicativas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componentes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[Koopman e Lee 2009],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foram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escolhidas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duas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interações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serem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testadas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além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combinação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aditiva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usual.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São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elas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lvl="1" algn="just"/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Multiplicativa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1: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Multiplicativa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2: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  <a:p>
                <a:pPr lvl="1" algn="just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representa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o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variante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no tempo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uma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geralmente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média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494095" cy="6130333"/>
              </a:xfrm>
              <a:prstGeom prst="rect">
                <a:avLst/>
              </a:prstGeom>
              <a:blipFill>
                <a:blip r:embed="rId2"/>
                <a:stretch>
                  <a:fillRect l="-1060" t="-995" r="-795" b="-1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2A042-A38D-01DF-DAD4-D2580695D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6ECF-7ECC-4FCB-849E-6FDA61B0B15F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Testes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realizados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Foram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escolhidas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4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temporais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cujos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nomes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quantidade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observações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estão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resumidas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na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Tabela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abaixo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foram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retiradas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de [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2023], [Carga 2023], [ENA 2023] e [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2023]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CBB172-6868-195F-D5C9-DD787FC36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69646"/>
              </p:ext>
            </p:extLst>
          </p:nvPr>
        </p:nvGraphicFramePr>
        <p:xfrm>
          <a:off x="3083607" y="2117334"/>
          <a:ext cx="6024786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0236">
                  <a:extLst>
                    <a:ext uri="{9D8B030D-6E8A-4147-A177-3AD203B41FA5}">
                      <a16:colId xmlns:a16="http://schemas.microsoft.com/office/drawing/2014/main" val="3898703746"/>
                    </a:ext>
                  </a:extLst>
                </a:gridCol>
                <a:gridCol w="606751">
                  <a:extLst>
                    <a:ext uri="{9D8B030D-6E8A-4147-A177-3AD203B41FA5}">
                      <a16:colId xmlns:a16="http://schemas.microsoft.com/office/drawing/2014/main" val="2016767760"/>
                    </a:ext>
                  </a:extLst>
                </a:gridCol>
                <a:gridCol w="2076628">
                  <a:extLst>
                    <a:ext uri="{9D8B030D-6E8A-4147-A177-3AD203B41FA5}">
                      <a16:colId xmlns:a16="http://schemas.microsoft.com/office/drawing/2014/main" val="3900523414"/>
                    </a:ext>
                  </a:extLst>
                </a:gridCol>
                <a:gridCol w="1991171">
                  <a:extLst>
                    <a:ext uri="{9D8B030D-6E8A-4147-A177-3AD203B41FA5}">
                      <a16:colId xmlns:a16="http://schemas.microsoft.com/office/drawing/2014/main" val="2574549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Série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Período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Treino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Período</a:t>
                      </a:r>
                      <a:r>
                        <a:rPr lang="en-US" dirty="0"/>
                        <a:t> de Teste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6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Precipitação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06/2000 a 10/2021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11/2021 a 10/2022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6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Carga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01/2002 a 06/2022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07/2022 a 06/2023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18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ENA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01/2000 a 08/2022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09/2022 a 08/2023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376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Viagens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01/1980 a 12/2005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01/2006 a 12/2006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597991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35BA32-0111-374A-D6C3-49A7540D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0045-C7BE-47B0-A530-1BE8CA37E7E9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Testes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realizados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temporais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utilizadas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 descr="A graph with blue lines&#10;&#10;Description automatically generated">
            <a:extLst>
              <a:ext uri="{FF2B5EF4-FFF2-40B4-BE49-F238E27FC236}">
                <a16:creationId xmlns:a16="http://schemas.microsoft.com/office/drawing/2014/main" id="{4C731F98-CD96-2DE1-C408-1EC954E3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" y="1576464"/>
            <a:ext cx="5643749" cy="3135416"/>
          </a:xfrm>
          <a:prstGeom prst="rect">
            <a:avLst/>
          </a:prstGeom>
        </p:spPr>
      </p:pic>
      <p:pic>
        <p:nvPicPr>
          <p:cNvPr id="12" name="Picture 11" descr="A graph with blue lines&#10;&#10;Description automatically generated">
            <a:extLst>
              <a:ext uri="{FF2B5EF4-FFF2-40B4-BE49-F238E27FC236}">
                <a16:creationId xmlns:a16="http://schemas.microsoft.com/office/drawing/2014/main" id="{01205233-232F-8ACC-6E40-4A143E479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95" y="1576464"/>
            <a:ext cx="5644079" cy="31356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D46AF-BC53-61E2-E16E-89191A2A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F193-1AD7-4660-B27E-666D1C99D2F6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Testes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realizados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temporais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utilizadas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B6593A54-A68C-E4D1-1161-EEF256A5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01" y="1154066"/>
            <a:ext cx="6824799" cy="2274933"/>
          </a:xfrm>
          <a:prstGeom prst="rect">
            <a:avLst/>
          </a:prstGeom>
        </p:spPr>
      </p:pic>
      <p:pic>
        <p:nvPicPr>
          <p:cNvPr id="9" name="Picture 8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CB2C7ED-325F-BF7E-3BB8-F17575A2A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200" y="3713475"/>
            <a:ext cx="6825600" cy="2275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A620E-4AD2-81F9-12AF-7DB0F105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8154-D6F5-4279-ADA1-491A8B115AE3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Testes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realizados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definição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das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distribuições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53CBB-A51C-5728-0AED-851867E90597}"/>
              </a:ext>
            </a:extLst>
          </p:cNvPr>
          <p:cNvSpPr txBox="1"/>
          <p:nvPr/>
        </p:nvSpPr>
        <p:spPr>
          <a:xfrm>
            <a:off x="444381" y="2188548"/>
            <a:ext cx="50932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br>
              <a:rPr lang="en-US" dirty="0"/>
            </a:b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913880-804B-3FDA-DE84-C2A0FEEEA73D}"/>
                  </a:ext>
                </a:extLst>
              </p:cNvPr>
              <p:cNvSpPr txBox="1"/>
              <p:nvPr/>
            </p:nvSpPr>
            <p:spPr>
              <a:xfrm>
                <a:off x="384559" y="998544"/>
                <a:ext cx="5153116" cy="4040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Foram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escolhidas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duas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distribuições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597287"/>
                    </a:solidFill>
                  </a:rPr>
                  <a:t>Lognormal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59728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𝐿𝑜𝑔𝑛𝑜𝑟𝑚𝑎𝑙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597287"/>
                  </a:solidFill>
                </a:endParaRPr>
              </a:p>
              <a:p>
                <a:endParaRPr lang="en-US" dirty="0">
                  <a:solidFill>
                    <a:srgbClr val="597287"/>
                  </a:solidFill>
                </a:endParaRPr>
              </a:p>
              <a:p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Vetor</a:t>
                </a:r>
                <a:r>
                  <a: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score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597287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913880-804B-3FDA-DE84-C2A0FEEEA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998544"/>
                <a:ext cx="5153116" cy="4040209"/>
              </a:xfrm>
              <a:prstGeom prst="rect">
                <a:avLst/>
              </a:prstGeom>
              <a:blipFill>
                <a:blip r:embed="rId2"/>
                <a:stretch>
                  <a:fillRect l="-1538" t="-12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CE6080-D8DE-99BD-B46A-3A0FE6A5662A}"/>
                  </a:ext>
                </a:extLst>
              </p:cNvPr>
              <p:cNvSpPr txBox="1"/>
              <p:nvPr/>
            </p:nvSpPr>
            <p:spPr>
              <a:xfrm>
                <a:off x="6059367" y="1682207"/>
                <a:ext cx="5153116" cy="3842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Matriz de </a:t>
                </a:r>
                <a:r>
                  <a:rPr lang="en-US" b="1" dirty="0" err="1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informação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de Fisher:</a:t>
                </a:r>
              </a:p>
              <a:p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972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5972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5972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5972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597287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597287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597287"/>
                  </a:solidFill>
                </a:endParaRPr>
              </a:p>
              <a:p>
                <a:endParaRPr lang="en-US" dirty="0">
                  <a:solidFill>
                    <a:srgbClr val="597287"/>
                  </a:solidFill>
                </a:endParaRPr>
              </a:p>
              <a:p>
                <a:r>
                  <a:rPr lang="en-US" b="1" dirty="0" err="1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Vetor</a:t>
                </a:r>
                <a:r>
                  <a: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score </a:t>
                </a:r>
                <a:r>
                  <a:rPr lang="en-US" b="1" dirty="0" err="1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padronizado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com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597287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CE6080-D8DE-99BD-B46A-3A0FE6A56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367" y="1682207"/>
                <a:ext cx="5153116" cy="3842014"/>
              </a:xfrm>
              <a:prstGeom prst="rect">
                <a:avLst/>
              </a:prstGeom>
              <a:blipFill>
                <a:blip r:embed="rId3"/>
                <a:stretch>
                  <a:fillRect l="-1065" t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5B50FA-EECF-8617-4E0A-6545482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FA811-5E11-4E80-A04A-956F7567ADEF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06395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Agenda:</a:t>
            </a:r>
          </a:p>
          <a:p>
            <a:pPr algn="just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Objetivo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do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projeto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Apresentação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dos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score-driven;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Pacotes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</a:rPr>
              <a:t>softwares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que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implementam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score-driven;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Combinação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não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linear das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componentes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tendência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sazonalidade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Testes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realizados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Diagnósticos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Conclusão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BD6C3-2B5E-E3AD-4E9F-35922142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A11B-9860-4B76-A686-1EBEEC050234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0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Testes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realizados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definição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das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distribuições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53CBB-A51C-5728-0AED-851867E90597}"/>
              </a:ext>
            </a:extLst>
          </p:cNvPr>
          <p:cNvSpPr txBox="1"/>
          <p:nvPr/>
        </p:nvSpPr>
        <p:spPr>
          <a:xfrm>
            <a:off x="444381" y="2188548"/>
            <a:ext cx="50932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br>
              <a:rPr lang="en-US" dirty="0"/>
            </a:b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7F96A1-1429-8412-A8F5-90691A61F827}"/>
                  </a:ext>
                </a:extLst>
              </p:cNvPr>
              <p:cNvSpPr txBox="1"/>
              <p:nvPr/>
            </p:nvSpPr>
            <p:spPr>
              <a:xfrm>
                <a:off x="135308" y="791610"/>
                <a:ext cx="5479280" cy="5457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bg2">
                        <a:lumMod val="50000"/>
                      </a:schemeClr>
                    </a:solidFill>
                  </a:rPr>
                  <a:t>Gama</a:t>
                </a:r>
              </a:p>
              <a:p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𝐺𝑎𝑚𝑎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Vetor</a:t>
                </a:r>
                <a:r>
                  <a: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score: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sz="16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:r>
                  <a:rPr lang="en-US" sz="16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6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dirty="0"/>
              </a:p>
              <a:p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onde</a:t>
                </a:r>
                <a:r>
                  <a:rPr lang="en-US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é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çã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𝑑𝑖𝑔𝑎𝑚𝑚𝑎</m:t>
                    </m:r>
                  </m:oMath>
                </a14:m>
                <a:br>
                  <a:rPr lang="en-US" dirty="0"/>
                </a:br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7F96A1-1429-8412-A8F5-90691A61F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8" y="791610"/>
                <a:ext cx="5479280" cy="5457713"/>
              </a:xfrm>
              <a:prstGeom prst="rect">
                <a:avLst/>
              </a:prstGeom>
              <a:blipFill>
                <a:blip r:embed="rId2"/>
                <a:stretch>
                  <a:fillRect l="-1446" t="-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2BE0C6-11B5-CAAA-7B2D-705EBED1B04E}"/>
                  </a:ext>
                </a:extLst>
              </p:cNvPr>
              <p:cNvSpPr txBox="1"/>
              <p:nvPr/>
            </p:nvSpPr>
            <p:spPr>
              <a:xfrm>
                <a:off x="5537675" y="1004716"/>
                <a:ext cx="6322465" cy="5327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Matriz de </a:t>
                </a:r>
                <a:r>
                  <a:rPr lang="en-US" b="1" dirty="0" err="1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informação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de Fisher:</a:t>
                </a:r>
              </a:p>
              <a:p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972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5972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5972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9728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5972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59728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597287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597287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59728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59728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597287"/>
                  </a:solidFill>
                </a:endParaRPr>
              </a:p>
              <a:p>
                <a:endParaRPr lang="en-US" dirty="0">
                  <a:solidFill>
                    <a:srgbClr val="597287"/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onde</a:t>
                </a:r>
                <a:r>
                  <a:rPr lang="en-US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é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𝑓𝑢𝑛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çã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𝑡𝑟𝑖</m:t>
                    </m:r>
                    <m:r>
                      <a:rPr lang="en-US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𝑔𝑎𝑚𝑚𝑎</m:t>
                    </m:r>
                  </m:oMath>
                </a14:m>
                <a:endParaRPr lang="en-US" dirty="0">
                  <a:solidFill>
                    <a:srgbClr val="597287"/>
                  </a:solidFill>
                </a:endParaRPr>
              </a:p>
              <a:p>
                <a:endParaRPr lang="en-US" dirty="0">
                  <a:solidFill>
                    <a:srgbClr val="597287"/>
                  </a:solidFill>
                </a:endParaRPr>
              </a:p>
              <a:p>
                <a:r>
                  <a:rPr lang="en-US" b="1" dirty="0" err="1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Vetor</a:t>
                </a:r>
                <a:r>
                  <a:rPr lang="en-US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score </a:t>
                </a:r>
                <a:r>
                  <a:rPr lang="en-US" b="1" dirty="0" err="1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padronizado</a:t>
                </a:r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com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endParaRPr lang="en-US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16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60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1600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1600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6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sz="16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60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d>
                                    <m: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sz="1600" i="1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solidFill>
                                                  <a:schemeClr val="bg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|</m:t>
                                                </m:r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bg2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sz="16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597287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2BE0C6-11B5-CAAA-7B2D-705EBED1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675" y="1004716"/>
                <a:ext cx="6322465" cy="5327420"/>
              </a:xfrm>
              <a:prstGeom prst="rect">
                <a:avLst/>
              </a:prstGeom>
              <a:blipFill>
                <a:blip r:embed="rId3"/>
                <a:stretch>
                  <a:fillRect l="-771" t="-8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1CE25-1419-564D-E755-79D2524C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1F70-D58A-454E-8A66-C746A92CFB40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494095" cy="5724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dirty="0">
                    <a:solidFill>
                      <a:schemeClr val="bg2">
                        <a:lumMod val="50000"/>
                      </a:schemeClr>
                    </a:solidFill>
                  </a:rPr>
                  <a:t>Testes </a:t>
                </a:r>
                <a:r>
                  <a:rPr lang="en-US" sz="3600" b="1" dirty="0" err="1">
                    <a:solidFill>
                      <a:schemeClr val="bg2">
                        <a:lumMod val="50000"/>
                      </a:schemeClr>
                    </a:solidFill>
                  </a:rPr>
                  <a:t>realizados</a:t>
                </a:r>
                <a:r>
                  <a:rPr lang="en-US" sz="3600" b="1" dirty="0">
                    <a:solidFill>
                      <a:schemeClr val="bg2">
                        <a:lumMod val="50000"/>
                      </a:schemeClr>
                    </a:solidFill>
                  </a:rPr>
                  <a:t> – </a:t>
                </a:r>
                <a:r>
                  <a:rPr lang="en-US" sz="3600" b="1" dirty="0" err="1">
                    <a:solidFill>
                      <a:schemeClr val="bg2">
                        <a:lumMod val="50000"/>
                      </a:schemeClr>
                    </a:solidFill>
                  </a:rPr>
                  <a:t>definição</a:t>
                </a:r>
                <a:r>
                  <a:rPr lang="en-US" sz="3600" b="1" dirty="0">
                    <a:solidFill>
                      <a:schemeClr val="bg2">
                        <a:lumMod val="50000"/>
                      </a:schemeClr>
                    </a:solidFill>
                  </a:rPr>
                  <a:t> das </a:t>
                </a:r>
                <a:r>
                  <a:rPr lang="en-US" sz="3600" b="1" dirty="0" err="1">
                    <a:solidFill>
                      <a:schemeClr val="bg2">
                        <a:lumMod val="50000"/>
                      </a:schemeClr>
                    </a:solidFill>
                  </a:rPr>
                  <a:t>componentes</a:t>
                </a:r>
                <a:endParaRPr lang="en-US" sz="36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Dado o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comportamento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cada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série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temporal,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foram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escolhidas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as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seguintes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dinâmicas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componentes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Para as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séries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precipitação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e ENA: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Tendência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como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um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processo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AR(1)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ou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AR(2);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Sazonalidade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por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funções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trigonométricas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lvl="1" algn="just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Para as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séries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carga 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viagens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Tendência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como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um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processo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passeio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aleatório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amortecido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com </a:t>
                </a:r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drift;</a:t>
                </a:r>
              </a:p>
              <a:p>
                <a:pPr marL="1200150" lvl="2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Sazonalidade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por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funções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trigonométricas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lvl="1" algn="just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Em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todos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optou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-se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por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utilizar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sazonalidade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determinística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Além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disso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optou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-se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por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somente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utilizar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no </a:t>
                </a:r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score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padronizado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494095" cy="5724644"/>
              </a:xfrm>
              <a:prstGeom prst="rect">
                <a:avLst/>
              </a:prstGeom>
              <a:blipFill>
                <a:blip r:embed="rId2"/>
                <a:stretch>
                  <a:fillRect l="-1591" t="-1704" r="-795" b="-1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38704-A5AC-5C4B-3BCF-6E83BC7B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59CEF-23F2-4BCC-AD2B-0C87E2F99368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494095" cy="6118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chemeClr val="bg2">
                        <a:lumMod val="50000"/>
                      </a:schemeClr>
                    </a:solidFill>
                  </a:rPr>
                  <a:t>Testes </a:t>
                </a:r>
                <a:r>
                  <a:rPr lang="en-US" sz="3200" b="1" dirty="0" err="1">
                    <a:solidFill>
                      <a:schemeClr val="bg2">
                        <a:lumMod val="50000"/>
                      </a:schemeClr>
                    </a:solidFill>
                  </a:rPr>
                  <a:t>realizados</a:t>
                </a:r>
                <a:r>
                  <a:rPr lang="en-US" sz="3200" b="1" dirty="0">
                    <a:solidFill>
                      <a:schemeClr val="bg2">
                        <a:lumMod val="50000"/>
                      </a:schemeClr>
                    </a:solidFill>
                  </a:rPr>
                  <a:t> – </a:t>
                </a:r>
                <a:r>
                  <a:rPr lang="en-US" sz="3200" b="1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32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 err="1">
                    <a:solidFill>
                      <a:schemeClr val="bg2">
                        <a:lumMod val="50000"/>
                      </a:schemeClr>
                    </a:solidFill>
                  </a:rPr>
                  <a:t>estimados</a:t>
                </a:r>
                <a:endParaRPr lang="en-US" sz="32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Aditivo</a:t>
                </a:r>
                <a:endParaRPr lang="en-US" sz="20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Para as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séries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precipitação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ENA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Para as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séries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carga 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viagens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é um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média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uma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é o 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score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padronizado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494095" cy="6118406"/>
              </a:xfrm>
              <a:prstGeom prst="rect">
                <a:avLst/>
              </a:prstGeom>
              <a:blipFill>
                <a:blip r:embed="rId2"/>
                <a:stretch>
                  <a:fillRect l="-1326" t="-1295" r="-530" b="-7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014CC-ADC3-6EC0-2E77-C30951D72ADE}"/>
                  </a:ext>
                </a:extLst>
              </p:cNvPr>
              <p:cNvSpPr txBox="1"/>
              <p:nvPr/>
            </p:nvSpPr>
            <p:spPr>
              <a:xfrm>
                <a:off x="1768978" y="1852495"/>
                <a:ext cx="4503633" cy="1437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014CC-ADC3-6EC0-2E77-C30951D72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78" y="1852495"/>
                <a:ext cx="4503633" cy="1437445"/>
              </a:xfrm>
              <a:prstGeom prst="rect">
                <a:avLst/>
              </a:prstGeom>
              <a:blipFill>
                <a:blip r:embed="rId3"/>
                <a:stretch>
                  <a:fillRect l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2F420-4B02-3102-40C5-B62A8D906F89}"/>
                  </a:ext>
                </a:extLst>
              </p:cNvPr>
              <p:cNvSpPr txBox="1"/>
              <p:nvPr/>
            </p:nvSpPr>
            <p:spPr>
              <a:xfrm>
                <a:off x="1768979" y="3878979"/>
                <a:ext cx="4503633" cy="1492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−1|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 </a:t>
                </a:r>
                <a:br>
                  <a:rPr lang="en-US" b="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2F420-4B02-3102-40C5-B62A8D90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79" y="3878979"/>
                <a:ext cx="4503633" cy="1492268"/>
              </a:xfrm>
              <a:prstGeom prst="rect">
                <a:avLst/>
              </a:prstGeom>
              <a:blipFill>
                <a:blip r:embed="rId4"/>
                <a:stretch>
                  <a:fillRect l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F2DB95-572B-3BAA-BD1C-09501016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75A6-A656-448E-81A0-D576810FC334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4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639374" cy="6118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>
                    <a:solidFill>
                      <a:schemeClr val="bg2">
                        <a:lumMod val="50000"/>
                      </a:schemeClr>
                    </a:solidFill>
                  </a:rPr>
                  <a:t>Testes </a:t>
                </a:r>
                <a:r>
                  <a:rPr lang="en-US" sz="3200" b="1" dirty="0" err="1">
                    <a:solidFill>
                      <a:schemeClr val="bg2">
                        <a:lumMod val="50000"/>
                      </a:schemeClr>
                    </a:solidFill>
                  </a:rPr>
                  <a:t>realizados</a:t>
                </a:r>
                <a:r>
                  <a:rPr lang="en-US" sz="3200" b="1" dirty="0">
                    <a:solidFill>
                      <a:schemeClr val="bg2">
                        <a:lumMod val="50000"/>
                      </a:schemeClr>
                    </a:solidFill>
                  </a:rPr>
                  <a:t> – </a:t>
                </a:r>
                <a:r>
                  <a:rPr lang="en-US" sz="3200" b="1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32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3200" b="1" dirty="0" err="1">
                    <a:solidFill>
                      <a:schemeClr val="bg2">
                        <a:lumMod val="50000"/>
                      </a:schemeClr>
                    </a:solidFill>
                  </a:rPr>
                  <a:t>estimados</a:t>
                </a:r>
                <a:endParaRPr lang="en-US" sz="32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Multiplicativo</a:t>
                </a:r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 1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Para as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séries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precipitação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ENA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Para as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séries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carga 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viagens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é um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média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uma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é o 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score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padronizado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639374" cy="6118406"/>
              </a:xfrm>
              <a:prstGeom prst="rect">
                <a:avLst/>
              </a:prstGeom>
              <a:blipFill>
                <a:blip r:embed="rId2"/>
                <a:stretch>
                  <a:fillRect l="-1310" t="-1295" r="-576" b="-7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014CC-ADC3-6EC0-2E77-C30951D72ADE}"/>
                  </a:ext>
                </a:extLst>
              </p:cNvPr>
              <p:cNvSpPr txBox="1"/>
              <p:nvPr/>
            </p:nvSpPr>
            <p:spPr>
              <a:xfrm>
                <a:off x="1768978" y="1852495"/>
                <a:ext cx="4503633" cy="1437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×(1+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014CC-ADC3-6EC0-2E77-C30951D72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78" y="1852495"/>
                <a:ext cx="4503633" cy="1437445"/>
              </a:xfrm>
              <a:prstGeom prst="rect">
                <a:avLst/>
              </a:prstGeom>
              <a:blipFill>
                <a:blip r:embed="rId3"/>
                <a:stretch>
                  <a:fillRect l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2F420-4B02-3102-40C5-B62A8D906F89}"/>
                  </a:ext>
                </a:extLst>
              </p:cNvPr>
              <p:cNvSpPr txBox="1"/>
              <p:nvPr/>
            </p:nvSpPr>
            <p:spPr>
              <a:xfrm>
                <a:off x="1768979" y="3878979"/>
                <a:ext cx="4503633" cy="1492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×(1+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2F420-4B02-3102-40C5-B62A8D90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79" y="3878979"/>
                <a:ext cx="4503633" cy="1492268"/>
              </a:xfrm>
              <a:prstGeom prst="rect">
                <a:avLst/>
              </a:prstGeom>
              <a:blipFill>
                <a:blip r:embed="rId4"/>
                <a:stretch>
                  <a:fillRect l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55248-1DEC-39E3-8376-039E2AB0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7695-61CB-45B8-B095-F70AEBA068E6}" type="datetime1">
              <a:rPr lang="pt-BR" smtClean="0"/>
              <a:t>04/02/2024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DD241-65D1-186F-46A6-3544A672C621}"/>
              </a:ext>
            </a:extLst>
          </p:cNvPr>
          <p:cNvSpPr txBox="1"/>
          <p:nvPr/>
        </p:nvSpPr>
        <p:spPr>
          <a:xfrm>
            <a:off x="6272611" y="986167"/>
            <a:ext cx="609742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Modelo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Multiplicativo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2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Para as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e ENA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Para as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carga 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8999DA-1135-7608-7A43-7F630345CF08}"/>
                  </a:ext>
                </a:extLst>
              </p:cNvPr>
              <p:cNvSpPr txBox="1"/>
              <p:nvPr/>
            </p:nvSpPr>
            <p:spPr>
              <a:xfrm>
                <a:off x="7520300" y="1831912"/>
                <a:ext cx="4503633" cy="1458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8999DA-1135-7608-7A43-7F630345C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300" y="1831912"/>
                <a:ext cx="4503633" cy="1458028"/>
              </a:xfrm>
              <a:prstGeom prst="rect">
                <a:avLst/>
              </a:prstGeom>
              <a:blipFill>
                <a:blip r:embed="rId5"/>
                <a:stretch>
                  <a:fillRect l="-1897" t="-4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A66FBF-FC75-F69E-77AC-D0F46EEDF933}"/>
                  </a:ext>
                </a:extLst>
              </p:cNvPr>
              <p:cNvSpPr txBox="1"/>
              <p:nvPr/>
            </p:nvSpPr>
            <p:spPr>
              <a:xfrm>
                <a:off x="7528844" y="3830664"/>
                <a:ext cx="4503633" cy="15175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+1|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A66FBF-FC75-F69E-77AC-D0F46EEDF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844" y="3830664"/>
                <a:ext cx="4503633" cy="1517531"/>
              </a:xfrm>
              <a:prstGeom prst="rect">
                <a:avLst/>
              </a:prstGeom>
              <a:blipFill>
                <a:blip r:embed="rId6"/>
                <a:stretch>
                  <a:fillRect l="-1894" t="-4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494095" cy="6721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dirty="0" err="1">
                    <a:solidFill>
                      <a:schemeClr val="bg2">
                        <a:lumMod val="50000"/>
                      </a:schemeClr>
                    </a:solidFill>
                  </a:rPr>
                  <a:t>Diagnósticos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resíduos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devem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ser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submetidos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diagnósticos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para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avaliar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as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hipóteses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do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pt-BR" sz="2000" dirty="0">
                    <a:solidFill>
                      <a:schemeClr val="bg2">
                        <a:lumMod val="50000"/>
                      </a:schemeClr>
                    </a:solidFill>
                  </a:rPr>
                  <a:t>[Jonathan e Kung-</a:t>
                </a:r>
                <a:r>
                  <a:rPr lang="pt-BR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Sik</a:t>
                </a:r>
                <a:r>
                  <a:rPr lang="pt-BR" sz="2000" dirty="0">
                    <a:solidFill>
                      <a:schemeClr val="bg2">
                        <a:lumMod val="50000"/>
                      </a:schemeClr>
                    </a:solidFill>
                  </a:rPr>
                  <a:t> 2008].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Para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compor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diagnósticos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realizamos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3 testes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hipótese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utilizamos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duas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métricas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aderência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a FAC dos residuos.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Teste Jarque-Bera: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resíduos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seguem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uma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normal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Estatística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𝐽𝐵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acc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estimativas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assimetria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curtose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dos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resíduos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Teste H: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resíduos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homocedásticos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Estatística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	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Teste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Ljung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-Box: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resíduos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descorrelatados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Estatística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𝐿𝐵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+2)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~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é 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quantidade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lags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494095" cy="6721327"/>
              </a:xfrm>
              <a:prstGeom prst="rect">
                <a:avLst/>
              </a:prstGeom>
              <a:blipFill>
                <a:blip r:embed="rId2"/>
                <a:stretch>
                  <a:fillRect l="-1591" t="-1452" r="-5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666CE-71C6-EBED-181F-F549CFBF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C8CF-E664-45AF-9C4F-90CDE40912A7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494095" cy="3413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dirty="0" err="1">
                    <a:solidFill>
                      <a:schemeClr val="bg2">
                        <a:lumMod val="50000"/>
                      </a:schemeClr>
                    </a:solidFill>
                  </a:rPr>
                  <a:t>Diagnósticos</a:t>
                </a:r>
                <a:endParaRPr lang="en-US" sz="36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Métricas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aderência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=100×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≠0 </m:t>
                    </m:r>
                  </m:oMath>
                </a14:m>
                <a:endParaRPr lang="en-US" sz="2000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𝑀𝐴𝑆𝐸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é o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tamanho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série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o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denominador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pode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ser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entendido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como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uma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previsão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naïve.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494095" cy="3413050"/>
              </a:xfrm>
              <a:prstGeom prst="rect">
                <a:avLst/>
              </a:prstGeom>
              <a:blipFill>
                <a:blip r:embed="rId2"/>
                <a:stretch>
                  <a:fillRect l="-1591" t="-2857" b="-23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556AA-7447-0C7E-6063-C44416D6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D6CB-F723-4C07-BBC8-3CE10EF55A46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93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Serão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apresentados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para: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4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temporais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carga,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ena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2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distribuições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– lognormal 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gama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3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combinações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componentes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– ad, mult1 e mult2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Gráfico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dos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valores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estimados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para 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treino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Gráfico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dos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resíduos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quantílicos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Gráfico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 FAC dos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resíduos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quantílicos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pvalores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dos testes de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hipótese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: Jarque-Bera, H 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Ljung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-Box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Gráfico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previsão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12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passos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à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frente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fora da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amostra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MAPE’s (e MASE’s) para as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treino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e teste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6622C-96DF-190A-2D75-3F174AD6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549C-64B8-4CCA-B8C0-4B9432942EEC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9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4A8FC7F6-2AA8-4BAA-6BCD-26BFDB988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93" y="1043654"/>
            <a:ext cx="11131613" cy="477069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B11C3-EE48-8EF5-A525-511D75F5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2826-11AA-46F1-9290-F4D8F97DA535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0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58942CA-9137-7DA1-7250-35C43D0A9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9A58B-61E6-DB0A-732A-9E246803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5A38-9C19-4D2E-BEAB-2467098C16EA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5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41234D4-123A-3DB0-A6B6-A59994D3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1F6CD-6E0D-DEE4-7945-3D854E5BB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4975-329E-4F9D-8FEB-54AD87024669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8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0639516" cy="570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dirty="0">
                    <a:solidFill>
                      <a:schemeClr val="bg2">
                        <a:lumMod val="50000"/>
                      </a:schemeClr>
                    </a:solidFill>
                  </a:rPr>
                  <a:t>Abreviaturas:</a:t>
                </a: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GAS – </a:t>
                </a: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Generalized</a:t>
                </a: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Autoregressive</a:t>
                </a: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Score ARMA – Auto </a:t>
                </a: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Regressive</a:t>
                </a: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Moving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Average</a:t>
                </a:r>
                <a:endParaRPr lang="pt-BR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CNO – Componentes não observáveis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FAC – Função de Autocorrelação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MV - Máxima Verossimilhança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TSL – Time Series </a:t>
                </a: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Lab</a:t>
                </a:r>
                <a:endParaRPr lang="pt-BR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OD – </a:t>
                </a: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Observation</a:t>
                </a: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driven</a:t>
                </a: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models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PD – </a:t>
                </a: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Parameter</a:t>
                </a: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driven</a:t>
                </a: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models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s – Score padronizado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∇ – Score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I – Matriz de informação de Fisher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S – Período sazonal de uma série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α e λ – parâmetros da distribuição Gama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μ 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– parâmetros das distribuições Normal e </a:t>
                </a:r>
                <a:r>
                  <a:rPr lang="pt-BR" dirty="0" err="1">
                    <a:solidFill>
                      <a:schemeClr val="bg2">
                        <a:lumMod val="50000"/>
                      </a:schemeClr>
                    </a:solidFill>
                  </a:rPr>
                  <a:t>Lognormal</a:t>
                </a:r>
                <a:endParaRPr lang="pt-BR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– Componente de tendência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– componente de inclinação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 – Componente de sazonalidade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0639516" cy="5706947"/>
              </a:xfrm>
              <a:prstGeom prst="rect">
                <a:avLst/>
              </a:prstGeom>
              <a:blipFill>
                <a:blip r:embed="rId2"/>
                <a:stretch>
                  <a:fillRect l="-1719" t="-1709" b="-4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643F6-F28D-4DA2-DB15-D8634BEB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01520-3CCD-45D5-8E22-723F5FCC1085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16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B6360E-AF78-2C54-A00D-A80BBE5CD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571647"/>
              </p:ext>
            </p:extLst>
          </p:nvPr>
        </p:nvGraphicFramePr>
        <p:xfrm>
          <a:off x="698857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Jarque-Bera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4CC37D-0D34-E56E-BBAF-3D0EFD35B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07032"/>
              </p:ext>
            </p:extLst>
          </p:nvPr>
        </p:nvGraphicFramePr>
        <p:xfrm>
          <a:off x="698857" y="3429000"/>
          <a:ext cx="70816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452">
                  <a:extLst>
                    <a:ext uri="{9D8B030D-6E8A-4147-A177-3AD203B41FA5}">
                      <a16:colId xmlns:a16="http://schemas.microsoft.com/office/drawing/2014/main" val="2794475668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736476168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1378488727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1600605107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410949627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MASE’s da </a:t>
                      </a:r>
                      <a:r>
                        <a:rPr lang="en-US" dirty="0" err="1"/>
                        <a:t>série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precipitação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Treino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Teste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31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58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0.51726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0.51336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0.57935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0.53432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01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0.55234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0.5131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0.64108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0.51757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982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0.51783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0.49586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0.5978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0.53484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82350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D6B3E1-FD9E-128D-0138-AA2C1C63D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405388"/>
              </p:ext>
            </p:extLst>
          </p:nvPr>
        </p:nvGraphicFramePr>
        <p:xfrm>
          <a:off x="8124199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</a:t>
                      </a:r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0.00064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0.00555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D89C20-8256-1354-942F-C15207390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837366"/>
              </p:ext>
            </p:extLst>
          </p:nvPr>
        </p:nvGraphicFramePr>
        <p:xfrm>
          <a:off x="4411528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0.56367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0.04975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0.93813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0.2736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0.38344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0.16093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E0F1E9C-77C7-D3DE-9CA7-14FC418C96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105842"/>
                  </p:ext>
                </p:extLst>
              </p:nvPr>
            </p:nvGraphicFramePr>
            <p:xfrm>
              <a:off x="8197038" y="3429000"/>
              <a:ext cx="322326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529">
                      <a:extLst>
                        <a:ext uri="{9D8B030D-6E8A-4147-A177-3AD203B41FA5}">
                          <a16:colId xmlns:a16="http://schemas.microsoft.com/office/drawing/2014/main" val="83041089"/>
                        </a:ext>
                      </a:extLst>
                    </a:gridCol>
                    <a:gridCol w="1395313">
                      <a:extLst>
                        <a:ext uri="{9D8B030D-6E8A-4147-A177-3AD203B41FA5}">
                          <a16:colId xmlns:a16="http://schemas.microsoft.com/office/drawing/2014/main" val="1496670723"/>
                        </a:ext>
                      </a:extLst>
                    </a:gridCol>
                    <a:gridCol w="1074421">
                      <a:extLst>
                        <a:ext uri="{9D8B030D-6E8A-4147-A177-3AD203B41FA5}">
                          <a16:colId xmlns:a16="http://schemas.microsoft.com/office/drawing/2014/main" val="411378278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estimado</a:t>
                          </a:r>
                          <a:r>
                            <a:rPr lang="en-US" dirty="0"/>
                            <a:t> para Mult2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217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800" kern="12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Lognormal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Gama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3629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-0.80896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0.00496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6706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E0F1E9C-77C7-D3DE-9CA7-14FC418C96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105842"/>
                  </p:ext>
                </p:extLst>
              </p:nvPr>
            </p:nvGraphicFramePr>
            <p:xfrm>
              <a:off x="8197038" y="3429000"/>
              <a:ext cx="322326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529">
                      <a:extLst>
                        <a:ext uri="{9D8B030D-6E8A-4147-A177-3AD203B41FA5}">
                          <a16:colId xmlns:a16="http://schemas.microsoft.com/office/drawing/2014/main" val="83041089"/>
                        </a:ext>
                      </a:extLst>
                    </a:gridCol>
                    <a:gridCol w="1395313">
                      <a:extLst>
                        <a:ext uri="{9D8B030D-6E8A-4147-A177-3AD203B41FA5}">
                          <a16:colId xmlns:a16="http://schemas.microsoft.com/office/drawing/2014/main" val="1496670723"/>
                        </a:ext>
                      </a:extLst>
                    </a:gridCol>
                    <a:gridCol w="1074421">
                      <a:extLst>
                        <a:ext uri="{9D8B030D-6E8A-4147-A177-3AD203B41FA5}">
                          <a16:colId xmlns:a16="http://schemas.microsoft.com/office/drawing/2014/main" val="411378278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9" t="-8197" r="-755" b="-2262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217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800" kern="12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Lognormal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Gama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3629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-0.80896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0.00496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6706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ED4FC4-5AF5-2DF3-5D1D-0982B6EB3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36DD-9613-4FDF-8DCA-0DCF2F90020B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6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23F39346-2646-65FE-D7B9-15F048837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6F43D-1C65-A160-15EF-5C89DEF4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BFB8-22B0-40BC-A763-FF46541C36D4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70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320462F8-22EE-C77B-D810-52A1DBEAC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carga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7DF98-361C-A99B-7C91-51E025FE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FE323-0A1D-4FAF-8E48-0B2745AA596C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carga</a:t>
            </a:r>
          </a:p>
        </p:txBody>
      </p:sp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E6F4E03-66CA-EAD3-3A18-4ED33B406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62DF5-DDC9-C003-DEC9-3DAEFB5C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97C6-9BAA-492F-960B-2228A7E7C602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54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carga</a:t>
            </a:r>
          </a:p>
        </p:txBody>
      </p:sp>
      <p:pic>
        <p:nvPicPr>
          <p:cNvPr id="6" name="Picture 5" descr="A group of papers with text&#10;&#10;Description automatically generated with medium confidence">
            <a:extLst>
              <a:ext uri="{FF2B5EF4-FFF2-40B4-BE49-F238E27FC236}">
                <a16:creationId xmlns:a16="http://schemas.microsoft.com/office/drawing/2014/main" id="{96B35DDC-4F6E-343A-8B35-5656ED1CA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A48A0-B46E-97F0-CDDB-AA0A4BD7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EC96-9CD9-442E-8D36-BFD7DCF0C47E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4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carga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B6360E-AF78-2C54-A00D-A80BBE5CD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7283"/>
              </p:ext>
            </p:extLst>
          </p:nvPr>
        </p:nvGraphicFramePr>
        <p:xfrm>
          <a:off x="698857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Jarque-Bera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9.0e-5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8.0e-5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0.02205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0.00012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4CC37D-0D34-E56E-BBAF-3D0EFD35B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92998"/>
              </p:ext>
            </p:extLst>
          </p:nvPr>
        </p:nvGraphicFramePr>
        <p:xfrm>
          <a:off x="698857" y="3429000"/>
          <a:ext cx="70816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452">
                  <a:extLst>
                    <a:ext uri="{9D8B030D-6E8A-4147-A177-3AD203B41FA5}">
                      <a16:colId xmlns:a16="http://schemas.microsoft.com/office/drawing/2014/main" val="2794475668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736476168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1378488727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1600605107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410949627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MAPE’s da </a:t>
                      </a:r>
                      <a:r>
                        <a:rPr lang="en-US" dirty="0" err="1"/>
                        <a:t>série</a:t>
                      </a:r>
                      <a:r>
                        <a:rPr lang="en-US" dirty="0"/>
                        <a:t> de carga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Treino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Teste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31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58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2.19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2.42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01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2.11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3.31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4.77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982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1.97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2.27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3.45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82350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D6B3E1-FD9E-128D-0138-AA2C1C63D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08470"/>
              </p:ext>
            </p:extLst>
          </p:nvPr>
        </p:nvGraphicFramePr>
        <p:xfrm>
          <a:off x="8124199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</a:t>
                      </a:r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0.00051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1.0e-5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4.0e-5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0.00013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0.00687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D89C20-8256-1354-942F-C15207390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985424"/>
              </p:ext>
            </p:extLst>
          </p:nvPr>
        </p:nvGraphicFramePr>
        <p:xfrm>
          <a:off x="4411528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0.23441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0.15717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0.03145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0.01138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0.17833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E566272-5605-DDE8-76DB-6160C0ED17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9466734"/>
                  </p:ext>
                </p:extLst>
              </p:nvPr>
            </p:nvGraphicFramePr>
            <p:xfrm>
              <a:off x="8197038" y="3429000"/>
              <a:ext cx="322326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529">
                      <a:extLst>
                        <a:ext uri="{9D8B030D-6E8A-4147-A177-3AD203B41FA5}">
                          <a16:colId xmlns:a16="http://schemas.microsoft.com/office/drawing/2014/main" val="83041089"/>
                        </a:ext>
                      </a:extLst>
                    </a:gridCol>
                    <a:gridCol w="1395313">
                      <a:extLst>
                        <a:ext uri="{9D8B030D-6E8A-4147-A177-3AD203B41FA5}">
                          <a16:colId xmlns:a16="http://schemas.microsoft.com/office/drawing/2014/main" val="1496670723"/>
                        </a:ext>
                      </a:extLst>
                    </a:gridCol>
                    <a:gridCol w="1074421">
                      <a:extLst>
                        <a:ext uri="{9D8B030D-6E8A-4147-A177-3AD203B41FA5}">
                          <a16:colId xmlns:a16="http://schemas.microsoft.com/office/drawing/2014/main" val="411378278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estimado</a:t>
                          </a:r>
                          <a:r>
                            <a:rPr lang="en-US" dirty="0"/>
                            <a:t> para Mult2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217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800" kern="12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Lognormal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Gama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3629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-0.3162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9.0e-5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6706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E566272-5605-DDE8-76DB-6160C0ED17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9466734"/>
                  </p:ext>
                </p:extLst>
              </p:nvPr>
            </p:nvGraphicFramePr>
            <p:xfrm>
              <a:off x="8197038" y="3429000"/>
              <a:ext cx="322326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529">
                      <a:extLst>
                        <a:ext uri="{9D8B030D-6E8A-4147-A177-3AD203B41FA5}">
                          <a16:colId xmlns:a16="http://schemas.microsoft.com/office/drawing/2014/main" val="83041089"/>
                        </a:ext>
                      </a:extLst>
                    </a:gridCol>
                    <a:gridCol w="1395313">
                      <a:extLst>
                        <a:ext uri="{9D8B030D-6E8A-4147-A177-3AD203B41FA5}">
                          <a16:colId xmlns:a16="http://schemas.microsoft.com/office/drawing/2014/main" val="1496670723"/>
                        </a:ext>
                      </a:extLst>
                    </a:gridCol>
                    <a:gridCol w="1074421">
                      <a:extLst>
                        <a:ext uri="{9D8B030D-6E8A-4147-A177-3AD203B41FA5}">
                          <a16:colId xmlns:a16="http://schemas.microsoft.com/office/drawing/2014/main" val="411378278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9" t="-8197" r="-755" b="-2262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217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800" kern="12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Lognormal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Gama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3629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-0.3162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9.0e-5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6706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D681A-6A3D-7E53-4958-559DE48A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6CAD-FBF5-42F5-86C7-F8894AA5B8A5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97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carga</a:t>
            </a:r>
          </a:p>
        </p:txBody>
      </p:sp>
      <p:pic>
        <p:nvPicPr>
          <p:cNvPr id="10" name="Picture 9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EB994DCA-EC9D-E279-85D9-AE51AB80D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E50DF-CB25-2C5C-6379-24E03E75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EB897-053B-489A-8D59-D11A06C58BB1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3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ena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457A7C48-BDDE-3BC7-240F-651F4CCB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54C09-3266-3419-40E2-98AA6E3F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1925-F3CD-4454-9F44-F023D91380F5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55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ena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B3E604D-B9EC-C48B-FDA3-860A9E30F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2AC5D-6431-2649-3B0F-CD0A74E0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D665-2CF5-4434-B479-FC2B74E42748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37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ena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81D72A05-B2B8-F4BF-5603-BC54DE291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B1C24-60BF-5150-D402-1493B7CE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8616-18E8-4417-94ED-97D27D62F300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2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09813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Objetivos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do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projeto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Avaliar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se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GAS-CNO com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combinações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não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lineares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componentes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geram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adequados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termos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ausência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autocorrelação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nos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resíduos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homocedasticidade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nos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resíduos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aderência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à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temporal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dentro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amostra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acurária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preditiva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fora da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amostra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EA538-456B-8780-AA70-ACC0B00D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D8CB-57B8-4353-B6DE-1AB8A2E6E526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41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ena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B6360E-AF78-2C54-A00D-A80BBE5CD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47182"/>
              </p:ext>
            </p:extLst>
          </p:nvPr>
        </p:nvGraphicFramePr>
        <p:xfrm>
          <a:off x="698857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Jarque-Bera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0.00588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0.00036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0.01058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0.23432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4CC37D-0D34-E56E-BBAF-3D0EFD35B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45195"/>
              </p:ext>
            </p:extLst>
          </p:nvPr>
        </p:nvGraphicFramePr>
        <p:xfrm>
          <a:off x="698857" y="3429000"/>
          <a:ext cx="70816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452">
                  <a:extLst>
                    <a:ext uri="{9D8B030D-6E8A-4147-A177-3AD203B41FA5}">
                      <a16:colId xmlns:a16="http://schemas.microsoft.com/office/drawing/2014/main" val="2794475668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736476168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1378488727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1600605107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410949627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MAPE’s da </a:t>
                      </a:r>
                      <a:r>
                        <a:rPr lang="en-US" dirty="0" err="1"/>
                        <a:t>série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ena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Treino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Teste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31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58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15.08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17.56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17.03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17.94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01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19.37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16.81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13.66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23.68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982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16.83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22.26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21.34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82350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D6B3E1-FD9E-128D-0138-AA2C1C63D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92046"/>
              </p:ext>
            </p:extLst>
          </p:nvPr>
        </p:nvGraphicFramePr>
        <p:xfrm>
          <a:off x="8124199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</a:t>
                      </a:r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0.0199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0.00031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1.0e-5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1.0e-5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D89C20-8256-1354-942F-C15207390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022189"/>
              </p:ext>
            </p:extLst>
          </p:nvPr>
        </p:nvGraphicFramePr>
        <p:xfrm>
          <a:off x="4411528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0.61466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0.98337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0.41516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0.34609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0.73154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0.79437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E03538C-8565-904C-41FC-830BB9C957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083892"/>
                  </p:ext>
                </p:extLst>
              </p:nvPr>
            </p:nvGraphicFramePr>
            <p:xfrm>
              <a:off x="8197038" y="3429000"/>
              <a:ext cx="322326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529">
                      <a:extLst>
                        <a:ext uri="{9D8B030D-6E8A-4147-A177-3AD203B41FA5}">
                          <a16:colId xmlns:a16="http://schemas.microsoft.com/office/drawing/2014/main" val="83041089"/>
                        </a:ext>
                      </a:extLst>
                    </a:gridCol>
                    <a:gridCol w="1395313">
                      <a:extLst>
                        <a:ext uri="{9D8B030D-6E8A-4147-A177-3AD203B41FA5}">
                          <a16:colId xmlns:a16="http://schemas.microsoft.com/office/drawing/2014/main" val="1496670723"/>
                        </a:ext>
                      </a:extLst>
                    </a:gridCol>
                    <a:gridCol w="1074421">
                      <a:extLst>
                        <a:ext uri="{9D8B030D-6E8A-4147-A177-3AD203B41FA5}">
                          <a16:colId xmlns:a16="http://schemas.microsoft.com/office/drawing/2014/main" val="411378278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estimado</a:t>
                          </a:r>
                          <a:r>
                            <a:rPr lang="en-US" dirty="0"/>
                            <a:t> para Mult2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217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800" kern="12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Lognormal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Gama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3629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0.14805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3.0e-5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6706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E03538C-8565-904C-41FC-830BB9C957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083892"/>
                  </p:ext>
                </p:extLst>
              </p:nvPr>
            </p:nvGraphicFramePr>
            <p:xfrm>
              <a:off x="8197038" y="3429000"/>
              <a:ext cx="322326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529">
                      <a:extLst>
                        <a:ext uri="{9D8B030D-6E8A-4147-A177-3AD203B41FA5}">
                          <a16:colId xmlns:a16="http://schemas.microsoft.com/office/drawing/2014/main" val="83041089"/>
                        </a:ext>
                      </a:extLst>
                    </a:gridCol>
                    <a:gridCol w="1395313">
                      <a:extLst>
                        <a:ext uri="{9D8B030D-6E8A-4147-A177-3AD203B41FA5}">
                          <a16:colId xmlns:a16="http://schemas.microsoft.com/office/drawing/2014/main" val="1496670723"/>
                        </a:ext>
                      </a:extLst>
                    </a:gridCol>
                    <a:gridCol w="1074421">
                      <a:extLst>
                        <a:ext uri="{9D8B030D-6E8A-4147-A177-3AD203B41FA5}">
                          <a16:colId xmlns:a16="http://schemas.microsoft.com/office/drawing/2014/main" val="411378278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9" t="-8197" r="-755" b="-2262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217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800" kern="12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Lognormal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Gama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3629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0.14805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3.0e-5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6706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2826AB-D30E-F380-B4D2-9F87CAE2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11E8-6F00-4684-8A3B-185FB93D6FB9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58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ena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65F361B-CB3C-0631-B886-31AECA9D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06DF9-1917-491B-6040-ACF45D21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27533-37D0-440C-9655-84B45C3C8441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4CE1DB5-037F-13D4-A501-BD2CE7D2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21342-B2F3-CBB8-35B0-226133901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82925-78D4-45D7-9E41-CDBDD41ABC08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" name="Picture 19" descr="A diagram of blue lines&#10;&#10;Description automatically generated with medium confidence">
            <a:extLst>
              <a:ext uri="{FF2B5EF4-FFF2-40B4-BE49-F238E27FC236}">
                <a16:creationId xmlns:a16="http://schemas.microsoft.com/office/drawing/2014/main" id="{2442247D-B857-3437-48CF-1214A1CC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7119B-0090-99DB-87B5-E38D962B0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C5AE-FD81-4B58-97BE-6C88C1A722EC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57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1A978C1-44E2-A2F4-9763-3DDF27C98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E951A-8CE8-D6C7-97D2-07139BE4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BD9C-23B8-4AA9-B2D9-3C4C9B76767F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54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B6360E-AF78-2C54-A00D-A80BBE5CD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95156"/>
              </p:ext>
            </p:extLst>
          </p:nvPr>
        </p:nvGraphicFramePr>
        <p:xfrm>
          <a:off x="698857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Jarque-Bera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0.54184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0.15455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0.9279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0.07758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0.67381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0.03195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4CC37D-0D34-E56E-BBAF-3D0EFD35B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495536"/>
              </p:ext>
            </p:extLst>
          </p:nvPr>
        </p:nvGraphicFramePr>
        <p:xfrm>
          <a:off x="698857" y="3431136"/>
          <a:ext cx="70816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452">
                  <a:extLst>
                    <a:ext uri="{9D8B030D-6E8A-4147-A177-3AD203B41FA5}">
                      <a16:colId xmlns:a16="http://schemas.microsoft.com/office/drawing/2014/main" val="2794475668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736476168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1378488727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1600605107"/>
                    </a:ext>
                  </a:extLst>
                </a:gridCol>
                <a:gridCol w="1563791">
                  <a:extLst>
                    <a:ext uri="{9D8B030D-6E8A-4147-A177-3AD203B41FA5}">
                      <a16:colId xmlns:a16="http://schemas.microsoft.com/office/drawing/2014/main" val="4109496270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MAPE’s da </a:t>
                      </a:r>
                      <a:r>
                        <a:rPr lang="en-US" dirty="0" err="1"/>
                        <a:t>série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viagens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3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Treino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Teste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31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58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5.36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8.51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7.09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01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12.55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6.99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21.48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7.77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982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5.14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6.06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6.76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823503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D6B3E1-FD9E-128D-0138-AA2C1C63D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17930"/>
              </p:ext>
            </p:extLst>
          </p:nvPr>
        </p:nvGraphicFramePr>
        <p:xfrm>
          <a:off x="8124199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</a:t>
                      </a:r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D89C20-8256-1354-942F-C15207390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708303"/>
              </p:ext>
            </p:extLst>
          </p:nvPr>
        </p:nvGraphicFramePr>
        <p:xfrm>
          <a:off x="4411528" y="1121316"/>
          <a:ext cx="3368943" cy="19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474">
                  <a:extLst>
                    <a:ext uri="{9D8B030D-6E8A-4147-A177-3AD203B41FA5}">
                      <a16:colId xmlns:a16="http://schemas.microsoft.com/office/drawing/2014/main" val="1104106527"/>
                    </a:ext>
                  </a:extLst>
                </a:gridCol>
                <a:gridCol w="1418602">
                  <a:extLst>
                    <a:ext uri="{9D8B030D-6E8A-4147-A177-3AD203B41FA5}">
                      <a16:colId xmlns:a16="http://schemas.microsoft.com/office/drawing/2014/main" val="965579780"/>
                    </a:ext>
                  </a:extLst>
                </a:gridCol>
                <a:gridCol w="1187867">
                  <a:extLst>
                    <a:ext uri="{9D8B030D-6E8A-4147-A177-3AD203B41FA5}">
                      <a16:colId xmlns:a16="http://schemas.microsoft.com/office/drawing/2014/main" val="1866518686"/>
                    </a:ext>
                  </a:extLst>
                </a:gridCol>
              </a:tblGrid>
              <a:tr h="38656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pvalores</a:t>
                      </a:r>
                      <a:r>
                        <a:rPr lang="en-US" dirty="0"/>
                        <a:t> do teste de 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88127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4272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0.66097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0.4695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9308110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0.03089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0.00019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9377368"/>
                  </a:ext>
                </a:extLst>
              </a:tr>
              <a:tr h="3865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0.54364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0.3648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1426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DBE09D4-B8E4-091D-0933-B329C3AA46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615314"/>
                  </p:ext>
                </p:extLst>
              </p:nvPr>
            </p:nvGraphicFramePr>
            <p:xfrm>
              <a:off x="8197038" y="3429000"/>
              <a:ext cx="322326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529">
                      <a:extLst>
                        <a:ext uri="{9D8B030D-6E8A-4147-A177-3AD203B41FA5}">
                          <a16:colId xmlns:a16="http://schemas.microsoft.com/office/drawing/2014/main" val="83041089"/>
                        </a:ext>
                      </a:extLst>
                    </a:gridCol>
                    <a:gridCol w="1395313">
                      <a:extLst>
                        <a:ext uri="{9D8B030D-6E8A-4147-A177-3AD203B41FA5}">
                          <a16:colId xmlns:a16="http://schemas.microsoft.com/office/drawing/2014/main" val="1496670723"/>
                        </a:ext>
                      </a:extLst>
                    </a:gridCol>
                    <a:gridCol w="1074421">
                      <a:extLst>
                        <a:ext uri="{9D8B030D-6E8A-4147-A177-3AD203B41FA5}">
                          <a16:colId xmlns:a16="http://schemas.microsoft.com/office/drawing/2014/main" val="411378278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estimado</a:t>
                          </a:r>
                          <a:r>
                            <a:rPr lang="en-US" dirty="0"/>
                            <a:t> para Mult2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217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800" kern="12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Lognormal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Gama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3629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-0.7794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6706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DBE09D4-B8E4-091D-0933-B329C3AA46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615314"/>
                  </p:ext>
                </p:extLst>
              </p:nvPr>
            </p:nvGraphicFramePr>
            <p:xfrm>
              <a:off x="8197038" y="3429000"/>
              <a:ext cx="322326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3529">
                      <a:extLst>
                        <a:ext uri="{9D8B030D-6E8A-4147-A177-3AD203B41FA5}">
                          <a16:colId xmlns:a16="http://schemas.microsoft.com/office/drawing/2014/main" val="83041089"/>
                        </a:ext>
                      </a:extLst>
                    </a:gridCol>
                    <a:gridCol w="1395313">
                      <a:extLst>
                        <a:ext uri="{9D8B030D-6E8A-4147-A177-3AD203B41FA5}">
                          <a16:colId xmlns:a16="http://schemas.microsoft.com/office/drawing/2014/main" val="1496670723"/>
                        </a:ext>
                      </a:extLst>
                    </a:gridCol>
                    <a:gridCol w="1074421">
                      <a:extLst>
                        <a:ext uri="{9D8B030D-6E8A-4147-A177-3AD203B41FA5}">
                          <a16:colId xmlns:a16="http://schemas.microsoft.com/office/drawing/2014/main" val="4113782781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9" t="-8197" r="-755" b="-2262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5217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sz="1800" kern="12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Lognormal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Gama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3629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-0.7794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kern="12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0.00011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6706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4587F2-2942-52EA-E15A-46E3257D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A610-23E6-46B3-B808-80E56AC0111A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20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8" name="Picture 17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082880E0-708A-3AF4-4A7E-1D74B452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" y="1044000"/>
            <a:ext cx="11130000" cy="477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56C71-A694-34D5-CB94-3068C42D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5DD0-4716-4171-9505-CCB43698FEFA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78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Conclusão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Vamos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separar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as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conclusões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3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pontos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Diminuição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 FAC dos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resíduos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no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lag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sazonal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Diminuição de heterocedasticidade dos resíduos, avaliada via teste H;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Aderência da série dentro e acurácia preditiva fora da amostra.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conclusões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estão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condicionadas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duas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questões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Utilizamos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GAS-CNO com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apenas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1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parâmetro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variante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no tempo, 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de tal modo que não sabemos se, para as séries escolhidas, as melhorias trazidas pelos modelos multiplicativos já seriam obtidas com o modelo aditivo com todos os parâmetros variantes no tempo.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Para três das séries temporais escolhidas, precipitação, carga e ENA, não se sabia, a priori, qual classe de modelo era mais adequada, o aditivo ou o multiplicativo.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6D265-BC1A-098A-4153-8D37F73D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D698-F334-49B3-8EA3-EFF376330CBB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Conclusão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Diminuição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da FAC dos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resíduos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no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lag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sazonal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multiplicativo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2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conseguiu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diminuir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expressivamente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a FAC no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lag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sazonal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para 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enquanto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que, para as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demais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a FAC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permaneceu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praticamente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inalterada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o que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torna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essa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interação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componentes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viável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aconselhável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just">
              <a:buFont typeface="+mj-lt"/>
              <a:buAutoNum type="arabicPeriod" startAt="2"/>
            </a:pP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Diminuição de heterocedasticidade dos resíduos, avaliada via teste H;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Todos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aditivos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segundo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o teste H,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já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produziram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resíduos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homocedásticos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a 5%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nível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significância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Somado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isso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não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foi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vista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nenhuma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melhora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expressiva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avaliar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pvalores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do teste H para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multiplicativos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Concluímos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portanto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que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termos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homocedasticidade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multiplicativos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não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apresentaram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vantagem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comparativa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relação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aditivos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4D0DA-2087-74D0-F00A-3CC0741E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EF76-1B62-4E33-9423-D2289CC7DD8F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5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Conclusão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just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000"/>
              <a:buFont typeface="+mj-lt"/>
              <a:buAutoNum type="arabicPeriod" startAt="3"/>
            </a:pPr>
            <a:r>
              <a:rPr lang="pt-BR" sz="2400" kern="1200" dirty="0">
                <a:solidFill>
                  <a:srgbClr val="597287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Aderência da série dentro e acurácia preditiva fora da amostra</a:t>
            </a:r>
            <a:endParaRPr lang="en-US" sz="2400" dirty="0">
              <a:effectLst/>
            </a:endParaRP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multiplicativo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2 para 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consegui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melhorar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as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aderência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tanto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dentro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quanto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fora da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amostra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 Para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demais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demais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series,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resultados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foram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divergentes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Concluimos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portanto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que,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sabendo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que o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aditivo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é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inadequado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para 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temporal, 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interação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multiplicativa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2 é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capaz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melhorar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tanto 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aderência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quanto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acurácia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preditiva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tornando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-a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uma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opção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aconselhável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para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modelar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esse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tipo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série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8444F-EB08-01C6-4050-AC15F655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C2E8-BD4F-4306-9F8D-64C6521FAD67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0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716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600" b="1" i="1" dirty="0">
                <a:solidFill>
                  <a:schemeClr val="bg2">
                    <a:lumMod val="50000"/>
                  </a:schemeClr>
                </a:solidFill>
              </a:rPr>
              <a:t>score-driven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para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séries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temporais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podem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ser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classificados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duas classes [Cox et al. 1981]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B703AF-B3A0-56C6-31A7-F225CB8410A0}"/>
                  </a:ext>
                </a:extLst>
              </p:cNvPr>
              <p:cNvSpPr txBox="1"/>
              <p:nvPr/>
            </p:nvSpPr>
            <p:spPr>
              <a:xfrm>
                <a:off x="384558" y="1523399"/>
                <a:ext cx="52214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Parameter Driven (PD)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variantes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no tempo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função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seus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valores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passados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inovações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aleatórias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não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observáveis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é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uma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função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continua 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diferenciável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B703AF-B3A0-56C6-31A7-F225CB841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8" y="1523399"/>
                <a:ext cx="5221483" cy="2308324"/>
              </a:xfrm>
              <a:prstGeom prst="rect">
                <a:avLst/>
              </a:prstGeom>
              <a:blipFill>
                <a:blip r:embed="rId2"/>
                <a:stretch>
                  <a:fillRect l="-1517" t="-2111" r="-1167" b="-36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A21F45-99E1-BAB3-F9BD-BCE5B0E6E9E1}"/>
                  </a:ext>
                </a:extLst>
              </p:cNvPr>
              <p:cNvSpPr txBox="1"/>
              <p:nvPr/>
            </p:nvSpPr>
            <p:spPr>
              <a:xfrm>
                <a:off x="5822528" y="1523399"/>
                <a:ext cx="6004845" cy="3281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Observation Driven (OD)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Parâmetros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variantes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no tempo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definidos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partir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uma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condicional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probabilidade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que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depende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dos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próprios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valores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passados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série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temporal [Harvey 2022]</a:t>
                </a:r>
              </a:p>
              <a:p>
                <a:pPr lvl="1"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−1|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i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b="1" i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é o 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score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padronizado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endParaRPr lang="en-US" sz="2000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FF0000"/>
                    </a:solidFill>
                  </a:rPr>
                  <a:t>Modelos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score driven 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são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FF0000"/>
                    </a:solidFill>
                  </a:rPr>
                  <a:t>modelos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OD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A21F45-99E1-BAB3-F9BD-BCE5B0E6E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28" y="1523399"/>
                <a:ext cx="6004845" cy="3281283"/>
              </a:xfrm>
              <a:prstGeom prst="rect">
                <a:avLst/>
              </a:prstGeom>
              <a:blipFill>
                <a:blip r:embed="rId3"/>
                <a:stretch>
                  <a:fillRect l="-1320" t="-1487" r="-1117" b="-24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26806-8489-4ACB-45A2-F269A9C6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F49E6-2C5A-4A4A-B1B5-80001B7C7C9E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Conclusão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Conclusão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geral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Modelos GAS-CNO com interações multiplicativas das componentes de tendência e sazonalidade são capazes de melhorar a autocorrelação os resíduos no </a:t>
            </a:r>
            <a:r>
              <a:rPr lang="pt-BR" sz="2000" i="1" dirty="0" err="1">
                <a:solidFill>
                  <a:schemeClr val="bg2">
                    <a:lumMod val="50000"/>
                  </a:schemeClr>
                </a:solidFill>
              </a:rPr>
              <a:t>lag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sazonal, bem como melhorar a aderência do modelo à série de treino e a sua acurácia preditiva, principalmente quando sabemos, a priori, que o modelo aditivo não é adequado para a série temporal.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Podemos sugerir, desse modo, que ao invés de utilizar o modelo aditivo padrão como principal escolha para modelar séries temporais a partir da classe de modelos GAS-CNO, utilize-se o modelo multiplicativo 2, tanto por ele ter apresentado bons resultados empíricos quanto por ter o modelo aditivo como caso particular.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CA34F-BB3F-1746-79D2-EABF6CFF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8CBE-3DC5-4377-A821-05AABC16250D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Referências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[Koopman e Lee 2009]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S. J.; LEE, K. M. Seasonality with trend and cycle interactions in unobserved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componentes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models. Journal of the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oyal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Statistical Society Series C: Applied Statistics, Oxford University Press, v. 58,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n. 4, p. 427–448, 2009</a:t>
            </a:r>
          </a:p>
          <a:p>
            <a:pPr algn="just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[Cox et al. 1981]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COX, D. R. et al. Statistical analysis of time series: Some recent developments [with discussion and reply]. Scandinavian Journal of Statistics,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JSTOR, p. 93–115, 1981.</a:t>
            </a:r>
          </a:p>
          <a:p>
            <a:pPr algn="just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[Harvey 2022]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HARVEY, A. C. Score-driven time series models. Annual Review of Statistics and Its Application, Annual Reviews, v. 9, p. 321–342, 2022</a:t>
            </a:r>
          </a:p>
          <a:p>
            <a:pPr algn="just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[Harvey 2013]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HARVEY, A. C. Dynamic models for volatility and heavy tails: with applications to financial and economic time  series. 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S.l.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]: Cambridge University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Press, 2013. v. 52.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Creal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, Koopman e Lucas 2013]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CREAL, D.; KOOPMAN, S. J.; LUCAS, A.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Generalized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autoregressive score models with applications. Journal of Applied Econometrics, Wiley Online Library, v. 28, n. 5, p. 777–795, 2013</a:t>
            </a:r>
          </a:p>
          <a:p>
            <a:pPr algn="just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[Sarlo, Fernandes, Borenstein 2023]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SARLO, R.; FERNANDES, C.; BORENSTEIN,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D. Lumpy and intermittent retail demand forecasts with score-driven models. European Journal of Operational Research, Elsevier, v. 307, n. 3, p. 1146–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1160, 2023.</a:t>
            </a:r>
          </a:p>
          <a:p>
            <a:pPr algn="just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pt-BR" sz="1600" b="1" dirty="0" err="1">
                <a:solidFill>
                  <a:schemeClr val="bg2">
                    <a:lumMod val="50000"/>
                  </a:schemeClr>
                </a:solidFill>
              </a:rPr>
              <a:t>Lit</a:t>
            </a: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 , </a:t>
            </a:r>
            <a:r>
              <a:rPr lang="pt-BR" sz="1600" b="1" dirty="0" err="1">
                <a:solidFill>
                  <a:schemeClr val="bg2">
                    <a:lumMod val="50000"/>
                  </a:schemeClr>
                </a:solidFill>
              </a:rPr>
              <a:t>Koopman</a:t>
            </a: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 e Harvey 2022]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LIT, R.; KOOPMAN, S.; HARVEY, A. Time series lab. 2022.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Disponível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&lt;https://timeserieslab.com&gt;.</a:t>
            </a:r>
            <a:br>
              <a:rPr lang="en-US" sz="16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pt-BR" sz="1600" b="1" dirty="0" err="1">
                <a:solidFill>
                  <a:schemeClr val="bg2">
                    <a:lumMod val="50000"/>
                  </a:schemeClr>
                </a:solidFill>
              </a:rPr>
              <a:t>Lit</a:t>
            </a: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pt-BR" sz="1600" b="1" dirty="0" err="1">
                <a:solidFill>
                  <a:schemeClr val="bg2">
                    <a:lumMod val="50000"/>
                  </a:schemeClr>
                </a:solidFill>
              </a:rPr>
              <a:t>Koopman</a:t>
            </a: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 e Harvey 2021]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LIT, R.; KOOPMAN, S.; HARVEY, A. Time series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lab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dynamic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score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edition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. 2021. Disponível em: &lt;https://timeserieslab.com&gt;.</a:t>
            </a:r>
          </a:p>
          <a:p>
            <a:pPr algn="just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[Bodin et al. 2020]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BODIN, G. et al.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Scoredrivenmodels.jl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: a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julia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package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for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generalized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autoregressive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score models.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arXiv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preprint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arXiv:2008.05506, 2020</a:t>
            </a:r>
          </a:p>
          <a:p>
            <a:pPr algn="just"/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[Alves]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ALVES, M. e. a.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Unobservedcomponentesgas.jl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Ardia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Boudt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e Catania 2016] </a:t>
            </a: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ARDIA, D.; BOUDT, K.; CATANIA, L.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Generalized autoregressive score models in r: The gas  package.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ar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Xiv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preprint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arXiv:1609.02354, 2016. Disponível em: &lt;https://cran.rproject.org/web/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packages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/GAS/GAS.pdf&gt;.</a:t>
            </a:r>
          </a:p>
          <a:p>
            <a:pPr algn="l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[Hyndman et al. 2008]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HYNDMAN, R. et al. Forecasting with exponential smoothing: the state space approach. 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S.l.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]: Springer Science &amp; Business Media,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2008.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5EB4C-ED89-E5BD-9A8E-7FB21C87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A71A-3CCD-44FF-A53F-3B4B6A42DD38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01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Referências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Kalliovirta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2012]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KALLIOVIRTA, L.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Misspecification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tests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based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quantile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residuals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The Econometrics Journal, Oxford University Press Oxford, UK, v. 15,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n. 2, p. 358–393, 2012.</a:t>
            </a:r>
          </a:p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[Jonathan e Kung-</a:t>
            </a:r>
            <a:r>
              <a:rPr lang="pt-BR" sz="1600" b="1" dirty="0" err="1">
                <a:solidFill>
                  <a:schemeClr val="bg2">
                    <a:lumMod val="50000"/>
                  </a:schemeClr>
                </a:solidFill>
              </a:rPr>
              <a:t>Sik</a:t>
            </a: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 2008]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JONATHAN, D. C.; KUNG-SIK, C. Time series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</a:rPr>
              <a:t>analysis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with applications in R. 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S.l.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]: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Spinger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2008.</a:t>
            </a:r>
          </a:p>
          <a:p>
            <a:pPr algn="just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2023]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Série de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precipitação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mensal,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obtida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https://clima.cptec.inpe.br/ 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[Carga 2023]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Série temporal de carga mensal media,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em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MW, das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regiões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Sudeste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e Centro Oeste do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Brasil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obtida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de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https://www.snirh.gov.br/hidroweb/serieshistoricas.</a:t>
            </a:r>
          </a:p>
          <a:p>
            <a:pPr algn="just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[ENA 2023]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Série mensal de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Energia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Natural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Afluente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Bruta do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Sudeste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e Centro Oeste do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Brasil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obtida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https://www.ons.org.br/Paginas/resultados-da-operacao/historico-da-operacao/energia_afluente_subsistema.aspx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just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2023]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Série mensal de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viagens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internacionais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residentes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do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Reino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Unido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obtida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</a:rPr>
              <a:t>https://www.ons.gov.uk/peoplepopulationandcommunity/leisureandtourism/datasets/internationalpassengersurveytimeseriesspreadsheet 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5EB4C-ED89-E5BD-9A8E-7FB21C87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AFE-269B-48A0-B509-AB53F3042A19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92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59" y="230737"/>
            <a:ext cx="11494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</a:rPr>
              <a:t>Apêndice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A – 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</a:rPr>
              <a:t>pacotes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que 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</a:rPr>
              <a:t>implementam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200" b="1" i="1" dirty="0">
                <a:solidFill>
                  <a:schemeClr val="bg2">
                    <a:lumMod val="50000"/>
                  </a:schemeClr>
                </a:solidFill>
              </a:rPr>
              <a:t>score-driven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CA34F-BB3F-1746-79D2-EABF6CFF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8CBE-3DC5-4377-A821-05AABC16250D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1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60" y="230737"/>
            <a:ext cx="33016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Time Series Lab Score Edition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Distribuições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implementadas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Discretas: Poisson, Negativa Binomial, Bernoulli e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Skellam</a:t>
            </a: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Contínuas: Normal, t de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Student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, GED, Beta Generalizada Tipo 2, Exponencial e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Weibull</a:t>
            </a: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Modelo implementado: GAS-CNO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4BCD179-A060-226F-1B44-80957EA01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65" y="589181"/>
            <a:ext cx="7748187" cy="417675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09322-29D1-C738-AA80-68B0624E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319F-33E7-4CEE-B699-89B746A0985A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95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-2" y="25633"/>
            <a:ext cx="6041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Time Series Lab Score Edition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F9C756-EBC3-CFC6-454E-DDED881E1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487"/>
            <a:ext cx="12192000" cy="500502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C783D-3466-E186-7888-09B0E5B42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B5AB-E5D2-4A3A-B6CE-5EE459A2466E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7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-2" y="25633"/>
            <a:ext cx="6041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Time Series Lab Score Edition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5C2ACAD-4408-63D7-3AE3-61586FF05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43" y="599240"/>
            <a:ext cx="9991713" cy="53913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8B79A-3D55-9106-C5B0-A96B7424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27DD5-4859-41B3-9486-52E99A4D2369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26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-2" y="25633"/>
            <a:ext cx="6041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Time Series Lab Score Edition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results of a graph&#10;&#10;Description automatically generated with medium confidence">
            <a:extLst>
              <a:ext uri="{FF2B5EF4-FFF2-40B4-BE49-F238E27FC236}">
                <a16:creationId xmlns:a16="http://schemas.microsoft.com/office/drawing/2014/main" id="{A5A89345-CC21-5F07-0441-9E2651733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89" y="927000"/>
            <a:ext cx="9273822" cy="500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0A9B1-ED6C-9914-A5DF-19CAA463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1270-1186-4312-89D0-98F2D3997579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04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60" y="230737"/>
            <a:ext cx="369178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Time Series Lab</a:t>
            </a:r>
          </a:p>
          <a:p>
            <a:pPr algn="just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implementados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Métodos básicos: amortecimento exponencial simples (EWMA), Holt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Winters e Holt Winters Sazonal;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Modelos Estruturais: nível local (com tendência e com tendência 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sazonalidade) e modelo estrutural básico;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Modelos ARIMA;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Modelos Score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Driven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GAS(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p,q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Modelos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de Machine Learning: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XGBoost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Regressor.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Permite criação de novos modelos estruturais e </a:t>
            </a:r>
            <a:r>
              <a:rPr lang="pt-BR" sz="2000" i="1" dirty="0">
                <a:solidFill>
                  <a:schemeClr val="bg2">
                    <a:lumMod val="50000"/>
                  </a:schemeClr>
                </a:solidFill>
              </a:rPr>
              <a:t>score-</a:t>
            </a:r>
            <a:r>
              <a:rPr lang="pt-BR" sz="2000" i="1" dirty="0" err="1">
                <a:solidFill>
                  <a:schemeClr val="bg2">
                    <a:lumMod val="50000"/>
                  </a:schemeClr>
                </a:solidFill>
              </a:rPr>
              <a:t>driven</a:t>
            </a:r>
            <a:r>
              <a:rPr lang="pt-BR" sz="2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a partir da modelagem de CNO.</a:t>
            </a:r>
          </a:p>
          <a:p>
            <a:pPr algn="just"/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BA4369-D20B-8040-04F0-682C71975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52" y="989176"/>
            <a:ext cx="7598828" cy="487964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D13FA-E681-A3D2-DECD-A88CFA864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06F7D-00E9-4A3E-AF6E-55242620EB5B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67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4598" y="729000"/>
            <a:ext cx="4822804" cy="5400000"/>
          </a:xfrm>
        </p:spPr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39988" y="729000"/>
            <a:ext cx="1312025" cy="5400000"/>
          </a:xfrm>
        </p:spPr>
        <p:txBody>
          <a:bodyPr/>
          <a:lstStyle/>
          <a:p>
            <a:fld id="{3762B0CD-3E33-47AF-8A6E-30640342C561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-2" y="25633"/>
            <a:ext cx="6041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Time Series Lab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54F136C-2528-419A-82DD-AAC734EEB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68" y="729000"/>
            <a:ext cx="10174065" cy="540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ECF22-9A52-1E70-BC33-C0B0016B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0E66-A825-4485-A67D-D34A61B76B6F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2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288996" cy="4063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36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3600" b="1" i="1" dirty="0">
                    <a:solidFill>
                      <a:schemeClr val="bg2">
                        <a:lumMod val="50000"/>
                      </a:schemeClr>
                    </a:solidFill>
                  </a:rPr>
                  <a:t>score-driven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Foram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introduzidos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simultaneamente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por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[Harvey 2013] e [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Creal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, Koopman e Lucas 2013]</a:t>
                </a:r>
              </a:p>
              <a:p>
                <a:pPr algn="just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O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primeiro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passo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é da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modelagem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score driven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é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definir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condicional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probabilidade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seguida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pela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série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temporal:</a:t>
                </a:r>
              </a:p>
              <a:p>
                <a:pPr algn="just"/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	</a:t>
                </a:r>
              </a:p>
              <a:p>
                <a:pPr algn="just"/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</a:p>
              <a:p>
                <a:pPr algn="just"/>
                <a:endParaRPr lang="en-US" sz="24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é 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série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temporal,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é o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variante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no tempo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estimado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em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i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é o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vetor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fixos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serem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2">
                        <a:lumMod val="50000"/>
                      </a:schemeClr>
                    </a:solidFill>
                  </a:rPr>
                  <a:t>estimados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288996" cy="4063035"/>
              </a:xfrm>
              <a:prstGeom prst="rect">
                <a:avLst/>
              </a:prstGeom>
              <a:blipFill>
                <a:blip r:embed="rId2"/>
                <a:stretch>
                  <a:fillRect l="-1620" t="-2402" r="-864" b="-25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D426E-3FC5-3D56-DC41-85D6E4E3F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85C0A-1BBE-4790-AE98-C7678F88BA05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9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-2" y="25633"/>
            <a:ext cx="6041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Time Series Lab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EB1C496-96EA-F683-167F-340697FF9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12" y="729000"/>
            <a:ext cx="10144177" cy="540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8A80E-CDBF-56BD-E4D6-D47CD6D7C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7E51-EE46-4257-B967-DCB136D340B3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18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-2" y="25633"/>
            <a:ext cx="6041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Time Series Lab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F3C4959-06C0-6E6E-BF4D-3AC741EA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43" y="729000"/>
            <a:ext cx="10154115" cy="540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C5DEA-5E0C-9AE9-3B33-7F55D293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3B752-DEFF-407F-96BE-E2E93D0A7469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62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174769" y="230737"/>
            <a:ext cx="413231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GAS-R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Pacote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na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linguagem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R que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implementa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GAS(1,1) tanto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uni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quanto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multivariado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Distribuições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implementadas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Univariadas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: Gaussiana,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Skew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-Gaussiana, t de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Student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Skew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 t de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Student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t de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Student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Assimétrica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, Laplace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Assimétrica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, Poisson, Bernoulli, G</a:t>
            </a:r>
            <a:r>
              <a:rPr lang="sv-SE" sz="2000" dirty="0">
                <a:solidFill>
                  <a:schemeClr val="bg2">
                    <a:lumMod val="50000"/>
                  </a:schemeClr>
                </a:solidFill>
              </a:rPr>
              <a:t>amma, Exponencial, Beta, Negativa Binomial e Skellam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Multivariadas: Gaussiana e t de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</a:rPr>
              <a:t>Student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sz="2000" dirty="0">
                <a:solidFill>
                  <a:schemeClr val="bg2">
                    <a:lumMod val="50000"/>
                  </a:schemeClr>
                </a:solidFill>
              </a:rPr>
              <a:t>Note que, por implementar modelos GAS(1,1), esse pacote não contempla sazonalidade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7F2CC-5BCE-3D63-313E-2C054E54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412" y="230737"/>
            <a:ext cx="7630819" cy="2079711"/>
          </a:xfrm>
          <a:prstGeom prst="rect">
            <a:avLst/>
          </a:prstGeom>
        </p:spPr>
      </p:pic>
      <p:pic>
        <p:nvPicPr>
          <p:cNvPr id="9" name="Picture 8" descr="A graph showing a number of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AFB1D1E9-8933-8880-8E4F-91AC6CF0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41" y="2774117"/>
            <a:ext cx="5986159" cy="3381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2BB340-5E27-1F1A-F424-315D080BD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23"/>
          <a:stretch/>
        </p:blipFill>
        <p:spPr>
          <a:xfrm>
            <a:off x="4385983" y="2153540"/>
            <a:ext cx="6912417" cy="43553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454D8-60E5-348A-B577-38767C97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742FF-AC51-4276-83E0-B913428FF3F5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72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60" y="230737"/>
            <a:ext cx="3691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GAS-R</a:t>
            </a:r>
          </a:p>
          <a:p>
            <a:pPr algn="l"/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with red line and black line&#10;&#10;Description automatically generated">
            <a:extLst>
              <a:ext uri="{FF2B5EF4-FFF2-40B4-BE49-F238E27FC236}">
                <a16:creationId xmlns:a16="http://schemas.microsoft.com/office/drawing/2014/main" id="{1F63E863-FCA7-7DFB-A010-F929D9572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31" y="3362846"/>
            <a:ext cx="4874594" cy="2753513"/>
          </a:xfrm>
          <a:prstGeom prst="rect">
            <a:avLst/>
          </a:prstGeom>
        </p:spPr>
      </p:pic>
      <p:pic>
        <p:nvPicPr>
          <p:cNvPr id="10" name="Picture 9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CC4A27A7-D5C6-7F63-B91F-40F65ACC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52" y="304071"/>
            <a:ext cx="9613953" cy="271534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763DD-E7DC-4D2D-A1FA-1EE02483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A49E8-E4F3-4F05-B26B-078B5E0C58A6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40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60" y="230737"/>
                <a:ext cx="4281444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dirty="0">
                    <a:solidFill>
                      <a:schemeClr val="bg2">
                        <a:lumMod val="50000"/>
                      </a:schemeClr>
                    </a:solidFill>
                  </a:rPr>
                  <a:t>ScoreDrivenModels.jl</a:t>
                </a:r>
              </a:p>
              <a:p>
                <a:pPr algn="just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Pacote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na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linguagem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Julia que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implementa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GAS(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p,q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).</a:t>
                </a:r>
              </a:p>
              <a:p>
                <a:pPr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Permite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o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usuário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escolher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;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estrutura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lags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;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o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método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otimizacao;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valores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escala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=0, 0.5, 1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</a:p>
              <a:p>
                <a:pPr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Distribuições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implementadas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Beta,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Exponencial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, Gamma,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LogitNormal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LogNormal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Negativa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Binomial, Normal, Poisson, t de Student e Weibull.</a:t>
                </a:r>
                <a:endParaRPr lang="pt-BR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pt-BR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0" y="230737"/>
                <a:ext cx="4281444" cy="5262979"/>
              </a:xfrm>
              <a:prstGeom prst="rect">
                <a:avLst/>
              </a:prstGeom>
              <a:blipFill>
                <a:blip r:embed="rId2"/>
                <a:stretch>
                  <a:fillRect l="-4274" t="-1854" r="-3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1DD5C4C-5014-9CF3-8765-52E447F3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19" y="230737"/>
            <a:ext cx="7148828" cy="2552626"/>
          </a:xfrm>
          <a:prstGeom prst="rect">
            <a:avLst/>
          </a:prstGeom>
        </p:spPr>
      </p:pic>
      <p:pic>
        <p:nvPicPr>
          <p:cNvPr id="10" name="Picture 9" descr="A graph showing a graph of a gas&#10;&#10;Description automatically generated with medium confidence">
            <a:extLst>
              <a:ext uri="{FF2B5EF4-FFF2-40B4-BE49-F238E27FC236}">
                <a16:creationId xmlns:a16="http://schemas.microsoft.com/office/drawing/2014/main" id="{F3D2EECB-0490-5FD7-B186-745FEAB0C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72" y="2895362"/>
            <a:ext cx="4822322" cy="321488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6F69A-7F6A-6682-E1B8-028ED174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3A19A-7EEE-4F30-AA3F-BE2A6A97328C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6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25633" y="17090"/>
            <a:ext cx="4281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ScoreDrivenModels.jl</a:t>
            </a:r>
          </a:p>
          <a:p>
            <a:pPr algn="l"/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3877C22A-D6E1-47F3-FA12-C9EC2CA28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71" y="3579785"/>
            <a:ext cx="8598529" cy="2880000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B95B399-1DCC-A71E-3685-766446C27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99" y="549000"/>
            <a:ext cx="8640001" cy="288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02515-E707-5EBA-0849-BD313A0E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F36C-1BC9-4A76-8C90-7FADB1AC5AF8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84560" y="230737"/>
            <a:ext cx="516166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UnobservedcomponentesGas.jl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Pacote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na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linguagem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Julia que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implementa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GAS-CNO.</a:t>
            </a: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Permite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o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usuário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dentre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as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componentes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Passeio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aleatório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Passeio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aleatório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com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drift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AR(p)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Sazonalidade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por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funções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trigonométricas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Distribuições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implementadas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Normal e t de Student</a:t>
            </a: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sz="2000" dirty="0">
                <a:solidFill>
                  <a:srgbClr val="FF0000"/>
                </a:solidFill>
              </a:rPr>
              <a:t>Este é o pacote que foi utilizado como base para o projeto.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7E08A-3E97-5241-0DCF-BE6523A8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888" y="230737"/>
            <a:ext cx="6564112" cy="542223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F51CC-BED6-4BE6-0D3F-BB11E08F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DF08-A316-4674-AD73-70CC38CCE34D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5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B77FB-ECF1-ABFC-C516-D8144C46723E}"/>
              </a:ext>
            </a:extLst>
          </p:cNvPr>
          <p:cNvSpPr txBox="1"/>
          <p:nvPr/>
        </p:nvSpPr>
        <p:spPr>
          <a:xfrm>
            <a:off x="34178" y="42727"/>
            <a:ext cx="665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50000"/>
                  </a:schemeClr>
                </a:solidFill>
              </a:rPr>
              <a:t>UnobservedcomponentesGas.jl</a:t>
            </a:r>
            <a:endParaRPr 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a normal line&#10;&#10;Description automatically generated with medium confidence">
            <a:extLst>
              <a:ext uri="{FF2B5EF4-FFF2-40B4-BE49-F238E27FC236}">
                <a16:creationId xmlns:a16="http://schemas.microsoft.com/office/drawing/2014/main" id="{ED60414B-B56A-D18D-0422-C930F416A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00" y="875250"/>
            <a:ext cx="4012200" cy="2674800"/>
          </a:xfrm>
          <a:prstGeom prst="rect">
            <a:avLst/>
          </a:prstGeom>
        </p:spPr>
      </p:pic>
      <p:pic>
        <p:nvPicPr>
          <p:cNvPr id="9" name="Picture 8" descr="A graph showing the price of gas&#10;&#10;Description automatically generated">
            <a:extLst>
              <a:ext uri="{FF2B5EF4-FFF2-40B4-BE49-F238E27FC236}">
                <a16:creationId xmlns:a16="http://schemas.microsoft.com/office/drawing/2014/main" id="{5549B788-2BBA-AE5C-5A20-368F6D567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73" y="875250"/>
            <a:ext cx="4012200" cy="267480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E315891-DE84-C311-0E11-DF0952482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73" y="3550050"/>
            <a:ext cx="8025659" cy="267521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EAC5C-0155-DD5C-B33B-61A1801D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1589-CDA2-4B7F-8456-8D7A7A0132E9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288996" cy="6215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i="1" dirty="0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3600" b="1" i="1" dirty="0">
                    <a:solidFill>
                      <a:schemeClr val="bg2">
                        <a:lumMod val="50000"/>
                      </a:schemeClr>
                    </a:solidFill>
                  </a:rPr>
                  <a:t> score-driven</a:t>
                </a:r>
                <a:endParaRPr lang="en-US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partir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escolha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definimos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3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conceitos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algn="just"/>
                <a:endParaRPr lang="en-US" sz="2000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i="1" dirty="0" err="1">
                    <a:solidFill>
                      <a:schemeClr val="bg2">
                        <a:lumMod val="50000"/>
                      </a:schemeClr>
                    </a:solidFill>
                  </a:rPr>
                  <a:t>Vetor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 score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2000" b="1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1" i="1">
                                        <a:solidFill>
                                          <a:schemeClr val="bg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lang="en-US" sz="2000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Matriz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Informação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Fisher: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Vetor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score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padronizado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=0, 0.5, 1</m:t>
                    </m:r>
                  </m:oMath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É o 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score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padronizado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que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conduz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dinâmica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dos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variantes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no tempo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modelo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série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temporal 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cada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instante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tempo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Importante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dizer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que, para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é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necessário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utilizar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decomposição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Cholesky [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Sarlo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, Fernandes 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Borenstein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2023]</a:t>
                </a:r>
              </a:p>
              <a:p>
                <a:pPr lvl="1" algn="just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288996" cy="6215356"/>
              </a:xfrm>
              <a:prstGeom prst="rect">
                <a:avLst/>
              </a:prstGeom>
              <a:blipFill>
                <a:blip r:embed="rId2"/>
                <a:stretch>
                  <a:fillRect l="-1350" t="-1570" r="-5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3044F-ED34-E913-66B4-DE994DA2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43AC-A45E-4571-B742-2F0CAC5C507C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288996" cy="2212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i="1" dirty="0">
                    <a:solidFill>
                      <a:schemeClr val="bg2">
                        <a:lumMod val="50000"/>
                      </a:schemeClr>
                    </a:solidFill>
                  </a:rPr>
                  <a:t>Modelos score-driven</a:t>
                </a:r>
                <a:endParaRPr lang="en-US" sz="1600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Existem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duas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possibilidades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dinâmica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atualização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dos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parâmetros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variantes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no tempo, GAS(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p,q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) e GAS-CNO,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sendo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este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o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foco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deste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projeto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algn="just"/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000" b="1" dirty="0">
                    <a:solidFill>
                      <a:schemeClr val="bg2">
                        <a:lumMod val="50000"/>
                      </a:schemeClr>
                    </a:solidFill>
                  </a:rPr>
                  <a:t>GAS-CNO:</a:t>
                </a:r>
              </a:p>
              <a:p>
                <a:pPr algn="just"/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Utiliza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o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arcabouço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dos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componentes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não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observáveis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para 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função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atualização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288996" cy="2212722"/>
              </a:xfrm>
              <a:prstGeom prst="rect">
                <a:avLst/>
              </a:prstGeom>
              <a:blipFill>
                <a:blip r:embed="rId2"/>
                <a:stretch>
                  <a:fillRect l="-1350" t="-3581" r="-594" b="-3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CB5E00-1C90-D0C7-90FA-73691B422AB6}"/>
                  </a:ext>
                </a:extLst>
              </p:cNvPr>
              <p:cNvSpPr txBox="1"/>
              <p:nvPr/>
            </p:nvSpPr>
            <p:spPr>
              <a:xfrm>
                <a:off x="384559" y="2500681"/>
                <a:ext cx="5221483" cy="2584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Modelo </a:t>
                </a:r>
                <a:r>
                  <a:rPr lang="en-US" sz="2000" i="1" dirty="0" err="1">
                    <a:solidFill>
                      <a:schemeClr val="bg2">
                        <a:lumMod val="50000"/>
                      </a:schemeClr>
                    </a:solidFill>
                  </a:rPr>
                  <a:t>estrutural</a:t>
                </a: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b="0" dirty="0" err="1">
                    <a:solidFill>
                      <a:schemeClr val="bg2">
                        <a:lumMod val="50000"/>
                      </a:schemeClr>
                    </a:solidFill>
                  </a:rPr>
                  <a:t>são</a:t>
                </a:r>
                <a: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b="0" dirty="0" err="1">
                    <a:solidFill>
                      <a:schemeClr val="bg2">
                        <a:lumMod val="50000"/>
                      </a:schemeClr>
                    </a:solidFill>
                  </a:rPr>
                  <a:t>choques</a:t>
                </a:r>
                <a: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b="0" dirty="0" err="1">
                    <a:solidFill>
                      <a:schemeClr val="bg2">
                        <a:lumMod val="50000"/>
                      </a:schemeClr>
                    </a:solidFill>
                  </a:rPr>
                  <a:t>aleatórios</a:t>
                </a:r>
                <a: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CB5E00-1C90-D0C7-90FA-73691B42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500681"/>
                <a:ext cx="5221483" cy="2584554"/>
              </a:xfrm>
              <a:prstGeom prst="rect">
                <a:avLst/>
              </a:prstGeom>
              <a:blipFill>
                <a:blip r:embed="rId3"/>
                <a:stretch>
                  <a:fillRect l="-1050" t="-1179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C8780C-FBFD-672F-4B21-43A90C946F5C}"/>
                  </a:ext>
                </a:extLst>
              </p:cNvPr>
              <p:cNvSpPr txBox="1"/>
              <p:nvPr/>
            </p:nvSpPr>
            <p:spPr>
              <a:xfrm>
                <a:off x="6029057" y="2531110"/>
                <a:ext cx="6004845" cy="3882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bg2">
                        <a:lumMod val="50000"/>
                      </a:schemeClr>
                    </a:solidFill>
                  </a:rPr>
                  <a:t>Modelo GAS-CNO: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𝑔𝑎𝑚𝑎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+1|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unc>
                        <m:funcPr>
                          <m:ctrlP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b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b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C8780C-FBFD-672F-4B21-43A90C946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057" y="2531110"/>
                <a:ext cx="6004845" cy="3882217"/>
              </a:xfrm>
              <a:prstGeom prst="rect">
                <a:avLst/>
              </a:prstGeom>
              <a:blipFill>
                <a:blip r:embed="rId4"/>
                <a:stretch>
                  <a:fillRect l="-1015" t="-7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411FE-6279-8A16-F26E-9A9CE46A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3282-9B4F-4773-951B-8451A7C39453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90601F-4879-9ADB-CCF8-B8D9BF01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Projeto Final de Graduação em Engenharia de computação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44FE-C139-8F79-0918-E9C6042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B0CD-3E33-47AF-8A6E-30640342C56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/>
              <p:nvPr/>
            </p:nvSpPr>
            <p:spPr>
              <a:xfrm>
                <a:off x="384559" y="230737"/>
                <a:ext cx="11288996" cy="317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i="1" dirty="0">
                    <a:solidFill>
                      <a:schemeClr val="bg2">
                        <a:lumMod val="50000"/>
                      </a:schemeClr>
                    </a:solidFill>
                  </a:rPr>
                  <a:t>Modelos score-driven</a:t>
                </a:r>
                <a:endParaRPr lang="en-US" i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estimação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desses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modelos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, é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efetuada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pela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maximização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do log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função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verossimilhança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[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Creal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, Koopman e Lucas 2013]</a:t>
                </a:r>
              </a:p>
              <a:p>
                <a:pPr lvl="1"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000" b="0" i="0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 algn="just"/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onde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000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é o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logaritmo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natural da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distribuição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condicional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adotada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para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modelar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a </a:t>
                </a:r>
                <a:r>
                  <a:rPr lang="en-US" sz="2000" dirty="0" err="1">
                    <a:solidFill>
                      <a:schemeClr val="bg2">
                        <a:lumMod val="50000"/>
                      </a:schemeClr>
                    </a:solidFill>
                  </a:rPr>
                  <a:t>série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temporal.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6B77FB-ECF1-ABFC-C516-D8144C46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9" y="230737"/>
                <a:ext cx="11288996" cy="3172600"/>
              </a:xfrm>
              <a:prstGeom prst="rect">
                <a:avLst/>
              </a:prstGeom>
              <a:blipFill>
                <a:blip r:embed="rId2"/>
                <a:stretch>
                  <a:fillRect l="-1620" t="-3077" r="-594" b="-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018CF-58FD-65EB-1D77-F6B7CF41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9C46-F0C4-4AE2-BE42-6703241E4FB8}" type="datetime1">
              <a:rPr lang="pt-BR" smtClean="0"/>
              <a:t>04/02/2024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895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2353</TotalTime>
  <Words>4924</Words>
  <Application>Microsoft Office PowerPoint</Application>
  <PresentationFormat>Widescreen</PresentationFormat>
  <Paragraphs>928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Retrospect</vt:lpstr>
      <vt:lpstr>Modelos score-driven não-Gaussianos para séries temporais com combinação não linear das componentes de tendência e sazonalidade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score-driven não-Gaussianos para séries temporais com combinação não linear das components de tendência e sazonalidade</dc:title>
  <dc:creator>Matheus Nogueira</dc:creator>
  <cp:lastModifiedBy>Matheus Nogueira</cp:lastModifiedBy>
  <cp:revision>1</cp:revision>
  <dcterms:created xsi:type="dcterms:W3CDTF">2024-01-26T15:29:38Z</dcterms:created>
  <dcterms:modified xsi:type="dcterms:W3CDTF">2024-02-04T19:40:46Z</dcterms:modified>
</cp:coreProperties>
</file>